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0" r:id="rId2"/>
    <p:sldId id="264" r:id="rId3"/>
    <p:sldId id="340" r:id="rId4"/>
    <p:sldId id="266" r:id="rId5"/>
    <p:sldId id="267" r:id="rId6"/>
    <p:sldId id="268" r:id="rId7"/>
    <p:sldId id="281" r:id="rId8"/>
    <p:sldId id="290" r:id="rId9"/>
    <p:sldId id="271" r:id="rId10"/>
    <p:sldId id="272" r:id="rId11"/>
    <p:sldId id="293" r:id="rId12"/>
    <p:sldId id="288" r:id="rId13"/>
    <p:sldId id="276" r:id="rId14"/>
    <p:sldId id="277" r:id="rId15"/>
    <p:sldId id="289" r:id="rId16"/>
    <p:sldId id="335" r:id="rId17"/>
    <p:sldId id="336" r:id="rId18"/>
    <p:sldId id="256" r:id="rId19"/>
    <p:sldId id="257" r:id="rId20"/>
    <p:sldId id="259" r:id="rId21"/>
    <p:sldId id="341" r:id="rId22"/>
    <p:sldId id="338" r:id="rId23"/>
    <p:sldId id="260" r:id="rId24"/>
    <p:sldId id="261" r:id="rId25"/>
    <p:sldId id="262" r:id="rId26"/>
    <p:sldId id="339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0000"/>
    <a:srgbClr val="0066FF"/>
    <a:srgbClr val="66FFFF"/>
    <a:srgbClr val="39D9FF"/>
    <a:srgbClr val="D20000"/>
    <a:srgbClr val="B20000"/>
    <a:srgbClr val="000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B5DBD291-EC94-407C-A738-8BEA8521A4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55C01F87-557A-4F0A-BC87-3B32A5A164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49062418-DB80-4AEC-BB10-A782B10B59C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="" xmlns:a16="http://schemas.microsoft.com/office/drawing/2014/main" id="{0DCB4613-90D7-459D-A60D-305354C8B5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="" xmlns:a16="http://schemas.microsoft.com/office/drawing/2014/main" id="{E8AFB5E9-2655-4F08-894E-8363ED4566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="" xmlns:a16="http://schemas.microsoft.com/office/drawing/2014/main" id="{9EEFA25A-503D-4755-AA06-3780706F5D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3911B77E-A265-4728-8253-687715B206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046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C9DFA83D-7ECD-4CDD-91A0-D4B201BE4E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E3B4F45-C374-4B79-B582-DA47760C9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E21FD2B-3DB4-41ED-9AE2-52E17DCE23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E2FC7-016B-457B-94F2-616843F4B7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30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5BBF6A9-8EAE-4D86-8B74-16004D1AC0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A360864D-7BA1-42A8-974E-5B26975A88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DB0892D-9E25-42E2-9F45-206C7C2143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E1677-F26B-4EEA-83BA-B0BA2561A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61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B05E537-BF07-4C01-B990-D2ECC0EBD5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E636B78-645C-4C11-A335-128CE112D7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24EE323-2C4D-4F90-91E8-AA28A30AAB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D2151-AD87-4358-B514-9D50581E29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93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3537FFA-BF66-4D18-8A24-E279C3710A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A40494EC-D209-404F-AEEB-7AF7AB2F44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0645675D-0213-42DD-8A93-BEFF092820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05B9B-760C-41AD-AABE-76C9E13819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43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4F0B9DA-81DC-4776-8814-5A82408816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27093D2-C899-4735-83B6-D9A9DF2B63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7591C7D-C3C6-4796-8ED3-3EADC4C43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E2F05-3C34-49A3-97D7-614592F96B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02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979750F-3A2B-488D-8804-5BC8B69952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72FFBC0-769C-48C4-896B-55F1B1BEE3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E524DA9-ABC3-47E5-806F-C0A29643FE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4E13C-7E50-46CF-BD8A-98B3D1177A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68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82896F18-7F53-4C2A-AE26-BB30292762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00CB7C36-D4B9-4CB3-9181-1E930EA0F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3A78D9E4-C153-44A6-8CC8-B57C20A52D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E6605-8A64-4061-923C-34D47C1AB7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99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AFC85038-CA1B-4FEC-BCA8-A3476AE29A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BE7B2AF8-360F-4BE4-87B7-5FBBD5D9DE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F8C10BCB-B756-4ED9-8E84-643ED5A8B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5CB7-D73B-4EE1-81E9-71829A0661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63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AD7F2D9D-EEE8-439B-958B-C6DA12328A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87CA8054-9621-45FA-8EBB-AFEAD3652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02A93FAF-2C01-4ECC-BE13-ED09CB4DB1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58D7E-E4E4-4746-BB7F-8DBA567F63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16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2C077EF-3015-4E12-AA49-7F4D8FA2EA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E1082AB-EFE6-4662-BAF8-E9A8A80F15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BB8EEE0-C6CA-47F9-A382-9C7417FDA3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5B78E-3DA0-4241-87CE-75CD4CE9D9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734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C1E7A32-9FFA-47FE-B878-2D4F6B69E1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D96F3A0-48F3-4C6B-988D-2557CF93B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B2CC297-1966-4B52-A3F0-F3360346BD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A0C73-84EA-46BA-BF03-54A9F18890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89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7FBC314B-6C91-4D52-8051-C6B97B4B8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4FB99E3F-9E7F-411C-9FAB-2FF92B650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629550D6-6E94-4708-AE75-37957AF7D5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4836C065-DE95-4D17-B814-4682C8D929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82FC44AB-45B2-4699-BBE7-5A6A711FE3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5E326F10-8EC2-4EB2-89E2-F375CF311A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="" xmlns:a16="http://schemas.microsoft.com/office/drawing/2014/main" id="{ACC48539-61B5-4F88-9353-517E65F8A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09600"/>
            <a:ext cx="441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24579" name="Text Box 3">
            <a:extLst>
              <a:ext uri="{FF2B5EF4-FFF2-40B4-BE49-F238E27FC236}">
                <a16:creationId xmlns="" xmlns:a16="http://schemas.microsoft.com/office/drawing/2014/main" id="{EB645793-DEDC-4423-8498-106C2551D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746125"/>
            <a:ext cx="548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u="sng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r>
              <a:rPr lang="en-US" altLang="en-US" sz="4000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="" xmlns:a16="http://schemas.microsoft.com/office/drawing/2014/main" id="{B61F0174-63E2-49A9-8CCB-D7CD6D6F5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66208"/>
            <a:ext cx="7391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0" u="sng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4000" b="0" u="sng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4000" b="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mốc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="" xmlns:a16="http://schemas.microsoft.com/office/drawing/2014/main" id="{322F57B3-573D-4B8E-9ECE-CE2053226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505200"/>
            <a:ext cx="7772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0" u="sng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4000" b="0" u="sng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4000" b="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alt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="" xmlns:a16="http://schemas.microsoft.com/office/drawing/2014/main" id="{D7582C64-FC92-4A7F-8A83-F82FD56BA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481012"/>
            <a:ext cx="86106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altLang="en-US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en-US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en-US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1" name="Rectangle 7">
            <a:extLst>
              <a:ext uri="{FF2B5EF4-FFF2-40B4-BE49-F238E27FC236}">
                <a16:creationId xmlns="" xmlns:a16="http://schemas.microsoft.com/office/drawing/2014/main" id="{8C99CCA6-84E6-4EE5-936E-19CA128C1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271588"/>
            <a:ext cx="2514600" cy="1700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0" dirty="0">
                <a:solidFill>
                  <a:srgbClr val="480024"/>
                </a:solidFill>
                <a:latin typeface=".VnCooper" panose="020B7200000000000000" pitchFamily="34" charset="0"/>
              </a:rPr>
              <a:t>  </a:t>
            </a:r>
            <a:r>
              <a:rPr lang="en-US" altLang="en-US" sz="4400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v =</a:t>
            </a:r>
            <a:r>
              <a:rPr lang="en-US" altLang="en-US" sz="4400" b="0" dirty="0">
                <a:solidFill>
                  <a:srgbClr val="480024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635" name="Text Box 11">
            <a:extLst>
              <a:ext uri="{FF2B5EF4-FFF2-40B4-BE49-F238E27FC236}">
                <a16:creationId xmlns="" xmlns:a16="http://schemas.microsoft.com/office/drawing/2014/main" id="{84F8B410-E36D-4DF2-B1E1-B892A0668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4267200"/>
            <a:ext cx="50085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v là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altLang="en-US" sz="4000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m/s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6636" name="Text Box 12">
            <a:extLst>
              <a:ext uri="{FF2B5EF4-FFF2-40B4-BE49-F238E27FC236}">
                <a16:creationId xmlns="" xmlns:a16="http://schemas.microsoft.com/office/drawing/2014/main" id="{BD344902-25A6-43FF-AD70-369C5088B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95600"/>
            <a:ext cx="7696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s là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4000" dirty="0" smtClean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6637" name="Text Box 13">
            <a:extLst>
              <a:ext uri="{FF2B5EF4-FFF2-40B4-BE49-F238E27FC236}">
                <a16:creationId xmlns="" xmlns:a16="http://schemas.microsoft.com/office/drawing/2014/main" id="{5EAA89ED-0D23-412D-A616-2C711CE61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25850"/>
            <a:ext cx="83439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t là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4000" dirty="0" smtClean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26643" name="Group 19">
            <a:extLst>
              <a:ext uri="{FF2B5EF4-FFF2-40B4-BE49-F238E27FC236}">
                <a16:creationId xmlns="" xmlns:a16="http://schemas.microsoft.com/office/drawing/2014/main" id="{7263AC77-D6EF-4D23-87D8-9D96F239A5A6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1130299"/>
            <a:ext cx="801688" cy="1699496"/>
            <a:chOff x="2832" y="1488"/>
            <a:chExt cx="398" cy="720"/>
          </a:xfrm>
        </p:grpSpPr>
        <p:sp>
          <p:nvSpPr>
            <p:cNvPr id="16393" name="AutoShape 14">
              <a:extLst>
                <a:ext uri="{FF2B5EF4-FFF2-40B4-BE49-F238E27FC236}">
                  <a16:creationId xmlns="" xmlns:a16="http://schemas.microsoft.com/office/drawing/2014/main" id="{83EEB8C4-ACDB-42E7-B160-96AB7563559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832" y="1488"/>
              <a:ext cx="39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16">
              <a:extLst>
                <a:ext uri="{FF2B5EF4-FFF2-40B4-BE49-F238E27FC236}">
                  <a16:creationId xmlns="" xmlns:a16="http://schemas.microsoft.com/office/drawing/2014/main" id="{4F2006C1-9C00-4F51-8152-E122070454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3" y="1860"/>
              <a:ext cx="259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Rectangle 17">
              <a:extLst>
                <a:ext uri="{FF2B5EF4-FFF2-40B4-BE49-F238E27FC236}">
                  <a16:creationId xmlns="" xmlns:a16="http://schemas.microsoft.com/office/drawing/2014/main" id="{811A4A61-FFD2-4542-93A9-48B2BBC97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2" y="1506"/>
              <a:ext cx="1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 b="0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en-US" altLang="en-US" sz="4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96" name="Rectangle 18">
              <a:extLst>
                <a:ext uri="{FF2B5EF4-FFF2-40B4-BE49-F238E27FC236}">
                  <a16:creationId xmlns="" xmlns:a16="http://schemas.microsoft.com/office/drawing/2014/main" id="{62B3EEA6-C503-47CA-B9AE-E8B5C8FB5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" y="1899"/>
              <a:ext cx="7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 b="0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altLang="en-US" sz="4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 Box 14">
            <a:extLst>
              <a:ext uri="{FF2B5EF4-FFF2-40B4-BE49-F238E27FC236}">
                <a16:creationId xmlns="" xmlns:a16="http://schemas.microsoft.com/office/drawing/2014/main" id="{DD2669ED-434A-49F5-AE41-CB5E6873F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127125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FF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0000FF"/>
                </a:solidFill>
                <a:latin typeface="Tahoma" panose="020B060403050404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  <a:endParaRPr lang="en-US" altLang="en-US" sz="6000" dirty="0">
              <a:solidFill>
                <a:srgbClr val="0000FF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6635" grpId="0"/>
      <p:bldP spid="26636" grpId="0"/>
      <p:bldP spid="26637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 Box 6">
            <a:extLst>
              <a:ext uri="{FF2B5EF4-FFF2-40B4-BE49-F238E27FC236}">
                <a16:creationId xmlns="" xmlns:a16="http://schemas.microsoft.com/office/drawing/2014/main" id="{7874840F-B52B-4CF9-9489-DAF32FC08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05013"/>
            <a:ext cx="8229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C4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2.2</a:t>
            </a:r>
          </a:p>
        </p:txBody>
      </p:sp>
      <p:sp>
        <p:nvSpPr>
          <p:cNvPr id="27714" name="Text Box 66">
            <a:extLst>
              <a:ext uri="{FF2B5EF4-FFF2-40B4-BE49-F238E27FC236}">
                <a16:creationId xmlns="" xmlns:a16="http://schemas.microsoft.com/office/drawing/2014/main" id="{AB509894-D5C7-4A90-B61A-E42B9C90A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8813" y="5334000"/>
            <a:ext cx="2209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m/</a:t>
            </a:r>
            <a:r>
              <a:rPr lang="en-US" altLang="en-US" dirty="0" err="1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endParaRPr lang="en-US" altLang="en-US" dirty="0">
              <a:solidFill>
                <a:srgbClr val="F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715" name="Text Box 67">
            <a:extLst>
              <a:ext uri="{FF2B5EF4-FFF2-40B4-BE49-F238E27FC236}">
                <a16:creationId xmlns="" xmlns:a16="http://schemas.microsoft.com/office/drawing/2014/main" id="{4206973F-50AA-4CFA-B9CD-E2C4D7094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5334000"/>
            <a:ext cx="2209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km/h</a:t>
            </a:r>
          </a:p>
        </p:txBody>
      </p:sp>
      <p:sp>
        <p:nvSpPr>
          <p:cNvPr id="27718" name="Text Box 70">
            <a:extLst>
              <a:ext uri="{FF2B5EF4-FFF2-40B4-BE49-F238E27FC236}">
                <a16:creationId xmlns="" xmlns:a16="http://schemas.microsoft.com/office/drawing/2014/main" id="{AFDFB3F3-EE6E-4CE4-A0AD-AD8027F56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4663" y="5334000"/>
            <a:ext cx="2063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km/s</a:t>
            </a:r>
          </a:p>
        </p:txBody>
      </p:sp>
      <p:sp>
        <p:nvSpPr>
          <p:cNvPr id="27719" name="Text Box 71">
            <a:extLst>
              <a:ext uri="{FF2B5EF4-FFF2-40B4-BE49-F238E27FC236}">
                <a16:creationId xmlns="" xmlns:a16="http://schemas.microsoft.com/office/drawing/2014/main" id="{232BFCAF-85D5-4284-8712-8A47B3278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1613" y="5334000"/>
            <a:ext cx="13223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cm/s</a:t>
            </a:r>
          </a:p>
        </p:txBody>
      </p:sp>
      <p:grpSp>
        <p:nvGrpSpPr>
          <p:cNvPr id="27827" name="Group 179">
            <a:extLst>
              <a:ext uri="{FF2B5EF4-FFF2-40B4-BE49-F238E27FC236}">
                <a16:creationId xmlns="" xmlns:a16="http://schemas.microsoft.com/office/drawing/2014/main" id="{6C4C6539-F579-4347-914F-1CFE06166DD5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505200"/>
            <a:ext cx="8534400" cy="2924175"/>
            <a:chOff x="192" y="2352"/>
            <a:chExt cx="5376" cy="1842"/>
          </a:xfrm>
        </p:grpSpPr>
        <p:sp>
          <p:nvSpPr>
            <p:cNvPr id="20489" name="Rectangle 25">
              <a:extLst>
                <a:ext uri="{FF2B5EF4-FFF2-40B4-BE49-F238E27FC236}">
                  <a16:creationId xmlns="" xmlns:a16="http://schemas.microsoft.com/office/drawing/2014/main" id="{70789470-6DA4-4FF6-9BE6-D0A3B6F76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3456"/>
              <a:ext cx="624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490" name="Rectangle 24">
              <a:extLst>
                <a:ext uri="{FF2B5EF4-FFF2-40B4-BE49-F238E27FC236}">
                  <a16:creationId xmlns="" xmlns:a16="http://schemas.microsoft.com/office/drawing/2014/main" id="{971086EE-DA7B-4607-BE4B-81123BD7C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456"/>
              <a:ext cx="672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491" name="Rectangle 23">
              <a:extLst>
                <a:ext uri="{FF2B5EF4-FFF2-40B4-BE49-F238E27FC236}">
                  <a16:creationId xmlns="" xmlns:a16="http://schemas.microsoft.com/office/drawing/2014/main" id="{584CBF8C-7159-4A6E-8387-BEE6B925E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456"/>
              <a:ext cx="720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492" name="Rectangle 22">
              <a:extLst>
                <a:ext uri="{FF2B5EF4-FFF2-40B4-BE49-F238E27FC236}">
                  <a16:creationId xmlns="" xmlns:a16="http://schemas.microsoft.com/office/drawing/2014/main" id="{46918544-1FAC-4218-A6DA-33388388C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3456"/>
              <a:ext cx="720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493" name="Rectangle 21">
              <a:extLst>
                <a:ext uri="{FF2B5EF4-FFF2-40B4-BE49-F238E27FC236}">
                  <a16:creationId xmlns="" xmlns:a16="http://schemas.microsoft.com/office/drawing/2014/main" id="{EF9818E8-CB85-4DDB-A43B-6C12501D1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456"/>
              <a:ext cx="672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494" name="Rectangle 20">
              <a:extLst>
                <a:ext uri="{FF2B5EF4-FFF2-40B4-BE49-F238E27FC236}">
                  <a16:creationId xmlns="" xmlns:a16="http://schemas.microsoft.com/office/drawing/2014/main" id="{8DE47409-0ED8-4A67-8E78-68D7855C5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456"/>
              <a:ext cx="1968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495" name="Rectangle 19">
              <a:extLst>
                <a:ext uri="{FF2B5EF4-FFF2-40B4-BE49-F238E27FC236}">
                  <a16:creationId xmlns="" xmlns:a16="http://schemas.microsoft.com/office/drawing/2014/main" id="{7C163FBC-CDC6-4090-98A6-65E1B0629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928"/>
              <a:ext cx="624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496" name="Rectangle 18">
              <a:extLst>
                <a:ext uri="{FF2B5EF4-FFF2-40B4-BE49-F238E27FC236}">
                  <a16:creationId xmlns="" xmlns:a16="http://schemas.microsoft.com/office/drawing/2014/main" id="{170938AD-174B-4764-ABAD-5E61FB27D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928"/>
              <a:ext cx="672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497" name="Rectangle 17">
              <a:extLst>
                <a:ext uri="{FF2B5EF4-FFF2-40B4-BE49-F238E27FC236}">
                  <a16:creationId xmlns="" xmlns:a16="http://schemas.microsoft.com/office/drawing/2014/main" id="{36D34D9F-80CD-44B7-B34C-327E30388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928"/>
              <a:ext cx="720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498" name="Rectangle 16">
              <a:extLst>
                <a:ext uri="{FF2B5EF4-FFF2-40B4-BE49-F238E27FC236}">
                  <a16:creationId xmlns="" xmlns:a16="http://schemas.microsoft.com/office/drawing/2014/main" id="{58E4DE5F-1EB7-4AAB-82EF-D92F2AC38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928"/>
              <a:ext cx="720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499" name="Rectangle 15">
              <a:extLst>
                <a:ext uri="{FF2B5EF4-FFF2-40B4-BE49-F238E27FC236}">
                  <a16:creationId xmlns="" xmlns:a16="http://schemas.microsoft.com/office/drawing/2014/main" id="{F2C51026-1EA2-4A96-8F34-448D33F84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928"/>
              <a:ext cx="672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500" name="Rectangle 14">
              <a:extLst>
                <a:ext uri="{FF2B5EF4-FFF2-40B4-BE49-F238E27FC236}">
                  <a16:creationId xmlns="" xmlns:a16="http://schemas.microsoft.com/office/drawing/2014/main" id="{DD7F3225-D71E-4CF1-BD1C-A54304F86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928"/>
              <a:ext cx="1968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501" name="Rectangle 13">
              <a:extLst>
                <a:ext uri="{FF2B5EF4-FFF2-40B4-BE49-F238E27FC236}">
                  <a16:creationId xmlns="" xmlns:a16="http://schemas.microsoft.com/office/drawing/2014/main" id="{02878597-3772-476B-ADF8-1752BCBB3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352"/>
              <a:ext cx="62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502" name="Rectangle 12">
              <a:extLst>
                <a:ext uri="{FF2B5EF4-FFF2-40B4-BE49-F238E27FC236}">
                  <a16:creationId xmlns="" xmlns:a16="http://schemas.microsoft.com/office/drawing/2014/main" id="{DD67D4F9-4446-47C6-B8AC-79005B5BB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352"/>
              <a:ext cx="672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503" name="Rectangle 11">
              <a:extLst>
                <a:ext uri="{FF2B5EF4-FFF2-40B4-BE49-F238E27FC236}">
                  <a16:creationId xmlns="" xmlns:a16="http://schemas.microsoft.com/office/drawing/2014/main" id="{D410CEB9-9872-47F4-9C6B-79393A0E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352"/>
              <a:ext cx="72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504" name="Rectangle 10">
              <a:extLst>
                <a:ext uri="{FF2B5EF4-FFF2-40B4-BE49-F238E27FC236}">
                  <a16:creationId xmlns="" xmlns:a16="http://schemas.microsoft.com/office/drawing/2014/main" id="{CF6F8875-4BAE-4ABB-8746-12ADEF2A5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352"/>
              <a:ext cx="72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505" name="Rectangle 9">
              <a:extLst>
                <a:ext uri="{FF2B5EF4-FFF2-40B4-BE49-F238E27FC236}">
                  <a16:creationId xmlns="" xmlns:a16="http://schemas.microsoft.com/office/drawing/2014/main" id="{042CB4DC-F2F0-40E8-825D-1E2E91E99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352"/>
              <a:ext cx="672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506" name="Rectangle 8">
              <a:extLst>
                <a:ext uri="{FF2B5EF4-FFF2-40B4-BE49-F238E27FC236}">
                  <a16:creationId xmlns="" xmlns:a16="http://schemas.microsoft.com/office/drawing/2014/main" id="{5C1ED34B-7146-4A64-AD37-A4CFEAF8D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352"/>
              <a:ext cx="196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 b="0"/>
            </a:p>
          </p:txBody>
        </p:sp>
        <p:sp>
          <p:nvSpPr>
            <p:cNvPr id="20507" name="Line 26">
              <a:extLst>
                <a:ext uri="{FF2B5EF4-FFF2-40B4-BE49-F238E27FC236}">
                  <a16:creationId xmlns="" xmlns:a16="http://schemas.microsoft.com/office/drawing/2014/main" id="{833BBE9D-8FAB-40D9-9AD2-11CB07C93A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352"/>
              <a:ext cx="537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27">
              <a:extLst>
                <a:ext uri="{FF2B5EF4-FFF2-40B4-BE49-F238E27FC236}">
                  <a16:creationId xmlns="" xmlns:a16="http://schemas.microsoft.com/office/drawing/2014/main" id="{B6FDF37A-D18F-463B-8D80-0C6E67960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928"/>
              <a:ext cx="5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28">
              <a:extLst>
                <a:ext uri="{FF2B5EF4-FFF2-40B4-BE49-F238E27FC236}">
                  <a16:creationId xmlns="" xmlns:a16="http://schemas.microsoft.com/office/drawing/2014/main" id="{CCBA6701-B591-4A32-ABE3-215FA8F8DC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456"/>
              <a:ext cx="5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Line 29">
              <a:extLst>
                <a:ext uri="{FF2B5EF4-FFF2-40B4-BE49-F238E27FC236}">
                  <a16:creationId xmlns="" xmlns:a16="http://schemas.microsoft.com/office/drawing/2014/main" id="{DB476B79-959D-49FB-A90D-A2E2B2ABB9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984"/>
              <a:ext cx="537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Line 30">
              <a:extLst>
                <a:ext uri="{FF2B5EF4-FFF2-40B4-BE49-F238E27FC236}">
                  <a16:creationId xmlns="" xmlns:a16="http://schemas.microsoft.com/office/drawing/2014/main" id="{BBC84545-CEB5-4467-AA5B-D0C70870A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352"/>
              <a:ext cx="0" cy="163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Line 31">
              <a:extLst>
                <a:ext uri="{FF2B5EF4-FFF2-40B4-BE49-F238E27FC236}">
                  <a16:creationId xmlns="" xmlns:a16="http://schemas.microsoft.com/office/drawing/2014/main" id="{B1AAF819-D1CD-42D7-89F8-CCD9D9FFFD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352"/>
              <a:ext cx="0" cy="16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32">
              <a:extLst>
                <a:ext uri="{FF2B5EF4-FFF2-40B4-BE49-F238E27FC236}">
                  <a16:creationId xmlns="" xmlns:a16="http://schemas.microsoft.com/office/drawing/2014/main" id="{11999707-62ED-4387-8177-78E8DCB34A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352"/>
              <a:ext cx="0" cy="16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33">
              <a:extLst>
                <a:ext uri="{FF2B5EF4-FFF2-40B4-BE49-F238E27FC236}">
                  <a16:creationId xmlns="" xmlns:a16="http://schemas.microsoft.com/office/drawing/2014/main" id="{17CA4C9C-96DD-4CCB-8034-99CC50F485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352"/>
              <a:ext cx="0" cy="16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34">
              <a:extLst>
                <a:ext uri="{FF2B5EF4-FFF2-40B4-BE49-F238E27FC236}">
                  <a16:creationId xmlns="" xmlns:a16="http://schemas.microsoft.com/office/drawing/2014/main" id="{8529CEF5-0CE7-48FB-9199-F99A31EF19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2352"/>
              <a:ext cx="0" cy="16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35">
              <a:extLst>
                <a:ext uri="{FF2B5EF4-FFF2-40B4-BE49-F238E27FC236}">
                  <a16:creationId xmlns="" xmlns:a16="http://schemas.microsoft.com/office/drawing/2014/main" id="{98C1FFEA-9408-4B63-85DB-48A787E72A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2352"/>
              <a:ext cx="0" cy="16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Line 36">
              <a:extLst>
                <a:ext uri="{FF2B5EF4-FFF2-40B4-BE49-F238E27FC236}">
                  <a16:creationId xmlns="" xmlns:a16="http://schemas.microsoft.com/office/drawing/2014/main" id="{F94D13D8-885D-4E09-9DB1-745207E4B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8" y="2352"/>
              <a:ext cx="0" cy="163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Text Box 52">
              <a:extLst>
                <a:ext uri="{FF2B5EF4-FFF2-40B4-BE49-F238E27FC236}">
                  <a16:creationId xmlns="" xmlns:a16="http://schemas.microsoft.com/office/drawing/2014/main" id="{51E7E365-D9B3-4E3E-B183-309033E596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024"/>
              <a:ext cx="18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Đơn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vị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gian</a:t>
              </a:r>
              <a:endParaRPr lang="en-US" alt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20" name="Text Box 53">
              <a:extLst>
                <a:ext uri="{FF2B5EF4-FFF2-40B4-BE49-F238E27FC236}">
                  <a16:creationId xmlns="" xmlns:a16="http://schemas.microsoft.com/office/drawing/2014/main" id="{CAA8D77B-C65B-493E-9B18-A45D6FF15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552"/>
              <a:ext cx="1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b="0">
                <a:latin typeface="Arial" panose="020B0604020202020204" pitchFamily="34" charset="0"/>
              </a:endParaRPr>
            </a:p>
          </p:txBody>
        </p:sp>
        <p:sp>
          <p:nvSpPr>
            <p:cNvPr id="20521" name="Text Box 54">
              <a:extLst>
                <a:ext uri="{FF2B5EF4-FFF2-40B4-BE49-F238E27FC236}">
                  <a16:creationId xmlns="" xmlns:a16="http://schemas.microsoft.com/office/drawing/2014/main" id="{34D8EB66-4D88-48CF-8D7B-C5430C5C7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552"/>
              <a:ext cx="19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Đơn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vị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vận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tốc</a:t>
              </a:r>
              <a:endParaRPr lang="en-US" alt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22" name="Text Box 55">
              <a:extLst>
                <a:ext uri="{FF2B5EF4-FFF2-40B4-BE49-F238E27FC236}">
                  <a16:creationId xmlns="" xmlns:a16="http://schemas.microsoft.com/office/drawing/2014/main" id="{A91C3CC9-0BBF-4373-8E64-8394E35FED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496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20523" name="Text Box 56">
              <a:extLst>
                <a:ext uri="{FF2B5EF4-FFF2-40B4-BE49-F238E27FC236}">
                  <a16:creationId xmlns="" xmlns:a16="http://schemas.microsoft.com/office/drawing/2014/main" id="{E9A501EB-2DC1-4271-8796-8BD97A5D62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976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s</a:t>
              </a:r>
            </a:p>
          </p:txBody>
        </p:sp>
        <p:sp>
          <p:nvSpPr>
            <p:cNvPr id="20524" name="Text Box 57">
              <a:extLst>
                <a:ext uri="{FF2B5EF4-FFF2-40B4-BE49-F238E27FC236}">
                  <a16:creationId xmlns="" xmlns:a16="http://schemas.microsoft.com/office/drawing/2014/main" id="{69B16B34-5F92-4DDF-89D1-DE1D33B14F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50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m/s</a:t>
              </a:r>
            </a:p>
          </p:txBody>
        </p:sp>
        <p:sp>
          <p:nvSpPr>
            <p:cNvPr id="20525" name="Text Box 58">
              <a:extLst>
                <a:ext uri="{FF2B5EF4-FFF2-40B4-BE49-F238E27FC236}">
                  <a16:creationId xmlns="" xmlns:a16="http://schemas.microsoft.com/office/drawing/2014/main" id="{DEFBEDDA-B462-4011-9E7F-B11E3AAF2C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496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20526" name="Text Box 59">
              <a:extLst>
                <a:ext uri="{FF2B5EF4-FFF2-40B4-BE49-F238E27FC236}">
                  <a16:creationId xmlns="" xmlns:a16="http://schemas.microsoft.com/office/drawing/2014/main" id="{76AC6840-257D-46DB-9249-8E2AC271F9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976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phút</a:t>
              </a:r>
              <a:endParaRPr lang="en-US" alt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27" name="Text Box 60">
              <a:extLst>
                <a:ext uri="{FF2B5EF4-FFF2-40B4-BE49-F238E27FC236}">
                  <a16:creationId xmlns="" xmlns:a16="http://schemas.microsoft.com/office/drawing/2014/main" id="{CD259629-7128-4B4B-BF34-EA0161276A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496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km</a:t>
              </a:r>
            </a:p>
          </p:txBody>
        </p:sp>
        <p:sp>
          <p:nvSpPr>
            <p:cNvPr id="20528" name="Text Box 61">
              <a:extLst>
                <a:ext uri="{FF2B5EF4-FFF2-40B4-BE49-F238E27FC236}">
                  <a16:creationId xmlns="" xmlns:a16="http://schemas.microsoft.com/office/drawing/2014/main" id="{6ADEF3B8-9E77-4FAC-805E-55808B8DCE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976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20529" name="Text Box 62">
              <a:extLst>
                <a:ext uri="{FF2B5EF4-FFF2-40B4-BE49-F238E27FC236}">
                  <a16:creationId xmlns="" xmlns:a16="http://schemas.microsoft.com/office/drawing/2014/main" id="{B8CEC50F-3B35-4B0C-85A5-9811B34989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2496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km</a:t>
              </a:r>
            </a:p>
          </p:txBody>
        </p:sp>
        <p:sp>
          <p:nvSpPr>
            <p:cNvPr id="20530" name="Text Box 63">
              <a:extLst>
                <a:ext uri="{FF2B5EF4-FFF2-40B4-BE49-F238E27FC236}">
                  <a16:creationId xmlns="" xmlns:a16="http://schemas.microsoft.com/office/drawing/2014/main" id="{5135A2FB-ADEE-4AF0-ADAE-BEA7B1946F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2976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s</a:t>
              </a:r>
            </a:p>
          </p:txBody>
        </p:sp>
        <p:sp>
          <p:nvSpPr>
            <p:cNvPr id="20531" name="Text Box 64">
              <a:extLst>
                <a:ext uri="{FF2B5EF4-FFF2-40B4-BE49-F238E27FC236}">
                  <a16:creationId xmlns="" xmlns:a16="http://schemas.microsoft.com/office/drawing/2014/main" id="{C51CD934-2B9B-42B2-912F-F992156F1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0" y="2496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cm</a:t>
              </a:r>
            </a:p>
          </p:txBody>
        </p:sp>
        <p:sp>
          <p:nvSpPr>
            <p:cNvPr id="20532" name="Text Box 65">
              <a:extLst>
                <a:ext uri="{FF2B5EF4-FFF2-40B4-BE49-F238E27FC236}">
                  <a16:creationId xmlns="" xmlns:a16="http://schemas.microsoft.com/office/drawing/2014/main" id="{2299DFBA-2978-4A50-8D62-1C409C7808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6" y="2976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s</a:t>
              </a:r>
            </a:p>
          </p:txBody>
        </p:sp>
        <p:sp>
          <p:nvSpPr>
            <p:cNvPr id="20533" name="Text Box 68">
              <a:extLst>
                <a:ext uri="{FF2B5EF4-FFF2-40B4-BE49-F238E27FC236}">
                  <a16:creationId xmlns="" xmlns:a16="http://schemas.microsoft.com/office/drawing/2014/main" id="{29AC3A40-34F0-41CA-812C-E3A8F1258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3867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2800">
                <a:latin typeface="Arial" panose="020B0604020202020204" pitchFamily="34" charset="0"/>
              </a:endParaRPr>
            </a:p>
          </p:txBody>
        </p:sp>
        <p:sp>
          <p:nvSpPr>
            <p:cNvPr id="20535" name="Text Box 73">
              <a:extLst>
                <a:ext uri="{FF2B5EF4-FFF2-40B4-BE49-F238E27FC236}">
                  <a16:creationId xmlns="" xmlns:a16="http://schemas.microsoft.com/office/drawing/2014/main" id="{5688FC8D-0652-4A28-A40D-4FD319505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496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20536" name="Text Box 74">
              <a:extLst>
                <a:ext uri="{FF2B5EF4-FFF2-40B4-BE49-F238E27FC236}">
                  <a16:creationId xmlns="" xmlns:a16="http://schemas.microsoft.com/office/drawing/2014/main" id="{8053442A-E632-42EA-9C8A-C3CE355805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496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20537" name="Text Box 75">
              <a:extLst>
                <a:ext uri="{FF2B5EF4-FFF2-40B4-BE49-F238E27FC236}">
                  <a16:creationId xmlns="" xmlns:a16="http://schemas.microsoft.com/office/drawing/2014/main" id="{179B03B3-8BF3-4CDB-8CCA-57875BFEE8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96"/>
              <a:ext cx="18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Đơn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vị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alt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38" name="Text Box 76">
              <a:extLst>
                <a:ext uri="{FF2B5EF4-FFF2-40B4-BE49-F238E27FC236}">
                  <a16:creationId xmlns="" xmlns:a16="http://schemas.microsoft.com/office/drawing/2014/main" id="{37A076AF-5451-4ACC-A4C6-3C7D45CF7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496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</p:grpSp>
      <p:sp>
        <p:nvSpPr>
          <p:cNvPr id="59" name="Text Box 9">
            <a:extLst>
              <a:ext uri="{FF2B5EF4-FFF2-40B4-BE49-F238E27FC236}">
                <a16:creationId xmlns="" xmlns:a16="http://schemas.microsoft.com/office/drawing/2014/main" id="{3F02C3FC-F39B-481E-8050-AE4B6B672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44787"/>
            <a:ext cx="8153400" cy="107721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C4, C5, C6, C7, C8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04187" y="236538"/>
            <a:ext cx="27254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sz="3200" u="sng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u="sng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u="sng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u="sng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3200" u="sng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2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  <p:bldP spid="27715" grpId="0"/>
      <p:bldP spid="27718" grpId="0"/>
      <p:bldP spid="27719" grpId="0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DE956200-20CB-4B67-A596-67B7199FF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/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47108" name="Text Box 4">
            <a:extLst>
              <a:ext uri="{FF2B5EF4-FFF2-40B4-BE49-F238E27FC236}">
                <a16:creationId xmlns="" xmlns:a16="http://schemas.microsoft.com/office/drawing/2014/main" id="{B942464A-777B-4505-A15A-45787505B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305800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u="sng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C5</a:t>
            </a:r>
            <a:r>
              <a:rPr lang="en-US" altLang="en-US" sz="4000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ôtô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là 36km/h;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là 10,8km/h;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hoả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là 10m/s?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                                     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>
            <a:extLst>
              <a:ext uri="{FF2B5EF4-FFF2-40B4-BE49-F238E27FC236}">
                <a16:creationId xmlns="" xmlns:a16="http://schemas.microsoft.com/office/drawing/2014/main" id="{6AEF5E6F-A48A-4FA2-BFD2-7D85FD4FA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83058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u="sng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C6</a:t>
            </a:r>
            <a:r>
              <a:rPr lang="en-US" altLang="en-US" sz="4800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1,5 h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81km.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km/h, m/s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>
            <a:extLst>
              <a:ext uri="{FF2B5EF4-FFF2-40B4-BE49-F238E27FC236}">
                <a16:creationId xmlns="" xmlns:a16="http://schemas.microsoft.com/office/drawing/2014/main" id="{426B8CEA-23E9-4E52-874F-FD8DBD74D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8382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u="sng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C7</a:t>
            </a:r>
            <a:r>
              <a:rPr lang="en-US" altLang="en-US" sz="5400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12 km/h.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5400" dirty="0">
                <a:latin typeface="Times New Roman" pitchFamily="18" charset="0"/>
                <a:cs typeface="Times New Roman" pitchFamily="18" charset="0"/>
              </a:rPr>
              <a:t> km?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>
            <a:extLst>
              <a:ext uri="{FF2B5EF4-FFF2-40B4-BE49-F238E27FC236}">
                <a16:creationId xmlns="" xmlns:a16="http://schemas.microsoft.com/office/drawing/2014/main" id="{346CCB0D-2548-439F-B4F5-3C2C89E2E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8153400" cy="507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5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C8: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Một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người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đi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bộ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vận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tốc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là 4km/h.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Tìm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khoảng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cách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từ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nhà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đến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nơi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làm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việc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biết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thời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gian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để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người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đó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đi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từ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nhà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đến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nơi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làm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việc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 là 30 </a:t>
            </a:r>
            <a:r>
              <a:rPr lang="en-US" altLang="en-US" sz="5400" dirty="0" err="1">
                <a:latin typeface="Times New Roman" panose="02020603050405020304" pitchFamily="18" charset="0"/>
                <a:cs typeface="Times New Roman" pitchFamily="18" charset="0"/>
              </a:rPr>
              <a:t>phút</a:t>
            </a:r>
            <a:r>
              <a:rPr lang="en-US" altLang="en-US" sz="5400" dirty="0">
                <a:latin typeface="Times New Roman" panose="02020603050405020304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="" xmlns:a16="http://schemas.microsoft.com/office/drawing/2014/main" id="{A12FF015-53FA-4A37-9473-B3D3A2F51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"/>
            <a:ext cx="9144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altLang="en-US" sz="3600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3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sz="36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="" xmlns:a16="http://schemas.microsoft.com/office/drawing/2014/main" id="{A297F0D0-2F43-4771-AD4C-3356813CC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11288"/>
            <a:ext cx="9144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="" xmlns:a16="http://schemas.microsoft.com/office/drawing/2014/main" id="{19D6B822-7DE6-4015-8C56-A8FB1CDAC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487" y="2057400"/>
            <a:ext cx="7554913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="" xmlns:a16="http://schemas.microsoft.com/office/drawing/2014/main" id="{00243F78-2B71-44A1-A026-497748802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733800"/>
            <a:ext cx="76962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 Box 14">
            <a:extLst>
              <a:ext uri="{FF2B5EF4-FFF2-40B4-BE49-F238E27FC236}">
                <a16:creationId xmlns="" xmlns:a16="http://schemas.microsoft.com/office/drawing/2014/main" id="{96CF5A3A-BF03-48FC-BC6F-2B4777AFD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858963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FF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0000FF"/>
                </a:solidFill>
                <a:latin typeface="Tahoma" panose="020B060403050404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  <a:endParaRPr lang="en-US" altLang="en-US" sz="6000">
              <a:solidFill>
                <a:srgbClr val="0000FF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055">
            <a:extLst>
              <a:ext uri="{FF2B5EF4-FFF2-40B4-BE49-F238E27FC236}">
                <a16:creationId xmlns="" xmlns:a16="http://schemas.microsoft.com/office/drawing/2014/main" id="{00BB5969-B6B3-4B04-96F3-5FF8247A4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"/>
            <a:ext cx="4724400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C1</a:t>
            </a:r>
            <a:r>
              <a:rPr lang="en-US" altLang="zh-CN" sz="3600" dirty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: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Thả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bánh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xe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lăn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máng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nghiêng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AD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máng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ngang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DF (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3.1). Theo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dõi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chuyễn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trục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bánh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xe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ghi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quãng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trục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bánh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xe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lăn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khoảng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thời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gian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3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giây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liên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tiếp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, ta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kết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quả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ở </a:t>
            </a:r>
            <a:r>
              <a:rPr lang="en-US" altLang="en-US" sz="3600" dirty="0" err="1">
                <a:latin typeface="Times New Roman" panose="02020603050405020304" pitchFamily="18" charset="0"/>
                <a:cs typeface="Arial" panose="020B0604020202020204" pitchFamily="34" charset="0"/>
              </a:rPr>
              <a:t>bảng</a:t>
            </a:r>
            <a:r>
              <a:rPr lang="en-US" altLang="en-US" sz="3600" dirty="0">
                <a:latin typeface="Times New Roman" panose="02020603050405020304" pitchFamily="18" charset="0"/>
                <a:cs typeface="Arial" panose="020B0604020202020204" pitchFamily="34" charset="0"/>
              </a:rPr>
              <a:t> 3.1</a:t>
            </a:r>
          </a:p>
        </p:txBody>
      </p:sp>
      <p:pic>
        <p:nvPicPr>
          <p:cNvPr id="26627" name="Picture 2105" descr="050811-0951">
            <a:extLst>
              <a:ext uri="{FF2B5EF4-FFF2-40B4-BE49-F238E27FC236}">
                <a16:creationId xmlns="" xmlns:a16="http://schemas.microsoft.com/office/drawing/2014/main" id="{D3D8B5C2-D2F0-42A1-BB38-3A3A1B374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1" t="9117" r="3334" b="16472"/>
          <a:stretch>
            <a:fillRect/>
          </a:stretch>
        </p:blipFill>
        <p:spPr bwMode="auto">
          <a:xfrm>
            <a:off x="5332413" y="381000"/>
            <a:ext cx="3506787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Box 1">
            <a:extLst>
              <a:ext uri="{FF2B5EF4-FFF2-40B4-BE49-F238E27FC236}">
                <a16:creationId xmlns="" xmlns:a16="http://schemas.microsoft.com/office/drawing/2014/main" id="{A04F8128-E753-492D-BA42-487B6DBF8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410200"/>
            <a:ext cx="2514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Hình 3.1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" name="Text Box 51">
            <a:extLst>
              <a:ext uri="{FF2B5EF4-FFF2-40B4-BE49-F238E27FC236}">
                <a16:creationId xmlns="" xmlns:a16="http://schemas.microsoft.com/office/drawing/2014/main" id="{B1F3355B-ECCC-4A35-8D15-31876A99C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40287"/>
            <a:ext cx="9144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DF.</a:t>
            </a:r>
          </a:p>
        </p:txBody>
      </p:sp>
      <p:sp>
        <p:nvSpPr>
          <p:cNvPr id="2100" name="Text Box 52">
            <a:extLst>
              <a:ext uri="{FF2B5EF4-FFF2-40B4-BE49-F238E27FC236}">
                <a16:creationId xmlns="" xmlns:a16="http://schemas.microsoft.com/office/drawing/2014/main" id="{FC26EE92-3575-4921-A240-888F62D36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5581650"/>
            <a:ext cx="84169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AD.</a:t>
            </a:r>
          </a:p>
        </p:txBody>
      </p:sp>
      <p:graphicFrame>
        <p:nvGraphicFramePr>
          <p:cNvPr id="7" name="Group 49">
            <a:extLst>
              <a:ext uri="{FF2B5EF4-FFF2-40B4-BE49-F238E27FC236}">
                <a16:creationId xmlns="" xmlns:a16="http://schemas.microsoft.com/office/drawing/2014/main" id="{226961DC-3201-46CA-BD8C-6FF5C18E8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782252"/>
              </p:ext>
            </p:extLst>
          </p:nvPr>
        </p:nvGraphicFramePr>
        <p:xfrm>
          <a:off x="76200" y="679449"/>
          <a:ext cx="8909049" cy="2216151"/>
        </p:xfrm>
        <a:graphic>
          <a:graphicData uri="http://schemas.openxmlformats.org/drawingml/2006/table">
            <a:tbl>
              <a:tblPr/>
              <a:tblGrid>
                <a:gridCol w="2819902">
                  <a:extLst>
                    <a:ext uri="{9D8B030D-6E8A-4147-A177-3AD203B41FA5}">
                      <a16:colId xmlns="" xmlns:a16="http://schemas.microsoft.com/office/drawing/2014/main" val="1368312078"/>
                    </a:ext>
                  </a:extLst>
                </a:gridCol>
                <a:gridCol w="1148614">
                  <a:extLst>
                    <a:ext uri="{9D8B030D-6E8A-4147-A177-3AD203B41FA5}">
                      <a16:colId xmlns="" xmlns:a16="http://schemas.microsoft.com/office/drawing/2014/main" val="2961522132"/>
                    </a:ext>
                  </a:extLst>
                </a:gridCol>
                <a:gridCol w="1253568">
                  <a:extLst>
                    <a:ext uri="{9D8B030D-6E8A-4147-A177-3AD203B41FA5}">
                      <a16:colId xmlns="" xmlns:a16="http://schemas.microsoft.com/office/drawing/2014/main" val="803595950"/>
                    </a:ext>
                  </a:extLst>
                </a:gridCol>
                <a:gridCol w="1253568">
                  <a:extLst>
                    <a:ext uri="{9D8B030D-6E8A-4147-A177-3AD203B41FA5}">
                      <a16:colId xmlns="" xmlns:a16="http://schemas.microsoft.com/office/drawing/2014/main" val="3572850006"/>
                    </a:ext>
                  </a:extLst>
                </a:gridCol>
                <a:gridCol w="1253568">
                  <a:extLst>
                    <a:ext uri="{9D8B030D-6E8A-4147-A177-3AD203B41FA5}">
                      <a16:colId xmlns="" xmlns:a16="http://schemas.microsoft.com/office/drawing/2014/main" val="263608493"/>
                    </a:ext>
                  </a:extLst>
                </a:gridCol>
                <a:gridCol w="1179829">
                  <a:extLst>
                    <a:ext uri="{9D8B030D-6E8A-4147-A177-3AD203B41FA5}">
                      <a16:colId xmlns="" xmlns:a16="http://schemas.microsoft.com/office/drawing/2014/main" val="145221393"/>
                    </a:ext>
                  </a:extLst>
                </a:gridCol>
              </a:tblGrid>
              <a:tr h="5699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6" marR="9145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BC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CD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47143395"/>
                  </a:ext>
                </a:extLst>
              </a:tr>
              <a:tr h="8230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dài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s(m)</a:t>
                      </a:r>
                    </a:p>
                  </a:txBody>
                  <a:tcPr marL="91456" marR="9145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0,33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0,33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8480990"/>
                  </a:ext>
                </a:extLst>
              </a:tr>
              <a:tr h="8230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chuyển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 (s)</a:t>
                      </a:r>
                    </a:p>
                  </a:txBody>
                  <a:tcPr marL="91456" marR="9145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81570658"/>
                  </a:ext>
                </a:extLst>
              </a:tr>
            </a:tbl>
          </a:graphicData>
        </a:graphic>
      </p:graphicFrame>
      <p:sp>
        <p:nvSpPr>
          <p:cNvPr id="8" name="Text Box 50">
            <a:extLst>
              <a:ext uri="{FF2B5EF4-FFF2-40B4-BE49-F238E27FC236}">
                <a16:creationId xmlns="" xmlns:a16="http://schemas.microsoft.com/office/drawing/2014/main" id="{DC087EE4-CA0A-4491-9552-20CAD7AA3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969472"/>
            <a:ext cx="81534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A79C5AD-4E88-4676-8CB5-A4CE449A898A}"/>
              </a:ext>
            </a:extLst>
          </p:cNvPr>
          <p:cNvSpPr txBox="1"/>
          <p:nvPr/>
        </p:nvSpPr>
        <p:spPr>
          <a:xfrm>
            <a:off x="457200" y="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" grpId="0"/>
      <p:bldP spid="210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>
            <a:extLst>
              <a:ext uri="{FF2B5EF4-FFF2-40B4-BE49-F238E27FC236}">
                <a16:creationId xmlns="" xmlns:a16="http://schemas.microsoft.com/office/drawing/2014/main" id="{A5D2DF6D-F41D-491B-A357-9E2859EE8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1450"/>
            <a:ext cx="8382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C2.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280" name="Text Box 40">
            <a:extLst>
              <a:ext uri="{FF2B5EF4-FFF2-40B4-BE49-F238E27FC236}">
                <a16:creationId xmlns="" xmlns:a16="http://schemas.microsoft.com/office/drawing/2014/main" id="{49EA0926-8390-4012-B725-341DD5AE8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52550"/>
            <a:ext cx="9144000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lphaLcParenR"/>
              <a:defRPr/>
            </a:pP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AutoNum type="alphaLcParenR"/>
              <a:defRPr/>
            </a:pP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ôtô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AutoNum type="alphaLcParenR"/>
              <a:defRPr/>
            </a:pP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dốc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AutoNum type="alphaLcParenR"/>
              <a:defRPr/>
            </a:pP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hoả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ga.</a:t>
            </a:r>
            <a:endParaRPr lang="en-US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1" name="Text Box 41">
            <a:extLst>
              <a:ext uri="{FF2B5EF4-FFF2-40B4-BE49-F238E27FC236}">
                <a16:creationId xmlns="" xmlns:a16="http://schemas.microsoft.com/office/drawing/2014/main" id="{F53FEE93-B4F8-49EE-BA76-1D01537E8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4495800"/>
            <a:ext cx="7696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defRPr/>
            </a:pP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endParaRPr lang="en-US" alt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b, c, d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0" grpId="0"/>
      <p:bldP spid="102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>
            <a:extLst>
              <a:ext uri="{FF2B5EF4-FFF2-40B4-BE49-F238E27FC236}">
                <a16:creationId xmlns="" xmlns:a16="http://schemas.microsoft.com/office/drawing/2014/main" id="{95767B5C-EA06-459E-9588-711141F67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1114961"/>
            <a:ext cx="8534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- Ta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altLang="en-US" sz="4000" b="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4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4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="" xmlns:a16="http://schemas.microsoft.com/office/drawing/2014/main" id="{FCB2493D-4CFC-4BCE-981E-F32ABEBD3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2459038"/>
            <a:ext cx="85344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en-US" sz="4000" b="0" dirty="0" err="1" smtClean="0"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en-US" altLang="en-US" sz="4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altLang="en-US" sz="4000" b="0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altLang="en-US" sz="4000" b="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4000" b="0" dirty="0" err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altLang="en-US" sz="4000" b="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altLang="en-US" sz="4000" b="0" dirty="0" err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en-US" sz="4000" b="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sz="4000" b="0" dirty="0" err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4000" b="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4000" b="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4000" b="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altLang="en-US" sz="4000" b="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altLang="en-US" sz="4000" b="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0" dirty="0" err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altLang="en-US" sz="4000" b="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 TỐC</a:t>
            </a:r>
            <a:r>
              <a:rPr lang="en-US" altLang="en-US" sz="400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22" name="Group 34">
            <a:extLst>
              <a:ext uri="{FF2B5EF4-FFF2-40B4-BE49-F238E27FC236}">
                <a16:creationId xmlns="" xmlns:a16="http://schemas.microsoft.com/office/drawing/2014/main" id="{FBAB274E-F87F-4EEA-9975-AC45832A6B1A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1955800"/>
            <a:ext cx="5943600" cy="1168400"/>
            <a:chOff x="96" y="2208"/>
            <a:chExt cx="3744" cy="736"/>
          </a:xfrm>
        </p:grpSpPr>
        <p:sp>
          <p:nvSpPr>
            <p:cNvPr id="31753" name="Text Box 18">
              <a:extLst>
                <a:ext uri="{FF2B5EF4-FFF2-40B4-BE49-F238E27FC236}">
                  <a16:creationId xmlns="" xmlns:a16="http://schemas.microsoft.com/office/drawing/2014/main" id="{A0CE13B0-2A08-4AE0-8DD6-9CB93F65EE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370"/>
              <a:ext cx="65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b="0" i="1">
                  <a:latin typeface="Times New Roman" panose="02020603050405020304" pitchFamily="18" charset="0"/>
                </a:rPr>
                <a:t>v</a:t>
              </a:r>
              <a:r>
                <a:rPr lang="en-US" altLang="en-US" sz="3600" b="0" i="1" baseline="-25000">
                  <a:latin typeface="Times New Roman" panose="02020603050405020304" pitchFamily="18" charset="0"/>
                </a:rPr>
                <a:t>tb</a:t>
              </a:r>
              <a:r>
                <a:rPr lang="en-US" altLang="en-US" sz="3600" b="0" i="1"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31754" name="Text Box 19">
              <a:extLst>
                <a:ext uri="{FF2B5EF4-FFF2-40B4-BE49-F238E27FC236}">
                  <a16:creationId xmlns="" xmlns:a16="http://schemas.microsoft.com/office/drawing/2014/main" id="{83AF42DC-87ED-4D58-8D5C-11E40606B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208"/>
              <a:ext cx="2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0" i="1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31755" name="Text Box 20">
              <a:extLst>
                <a:ext uri="{FF2B5EF4-FFF2-40B4-BE49-F238E27FC236}">
                  <a16:creationId xmlns="" xmlns:a16="http://schemas.microsoft.com/office/drawing/2014/main" id="{9D157B5D-7932-4B12-90E1-C18187582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508"/>
              <a:ext cx="1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b="0" i="1"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31756" name="Line 27">
              <a:extLst>
                <a:ext uri="{FF2B5EF4-FFF2-40B4-BE49-F238E27FC236}">
                  <a16:creationId xmlns="" xmlns:a16="http://schemas.microsoft.com/office/drawing/2014/main" id="{6E5392C8-39AB-461A-9E82-A6852B7EC4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Text Box 28">
              <a:extLst>
                <a:ext uri="{FF2B5EF4-FFF2-40B4-BE49-F238E27FC236}">
                  <a16:creationId xmlns="" xmlns:a16="http://schemas.microsoft.com/office/drawing/2014/main" id="{E5E45CAC-D473-49CD-83CC-E57A06F05D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" y="2368"/>
              <a:ext cx="38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b="0" i="1" dirty="0"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31758" name="Text Box 29">
              <a:extLst>
                <a:ext uri="{FF2B5EF4-FFF2-40B4-BE49-F238E27FC236}">
                  <a16:creationId xmlns="" xmlns:a16="http://schemas.microsoft.com/office/drawing/2014/main" id="{5B0A035D-0083-4D18-9215-17BA7E0938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56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0" i="1">
                  <a:latin typeface="Times New Roman" panose="02020603050405020304" pitchFamily="18" charset="0"/>
                </a:rPr>
                <a:t>s</a:t>
              </a:r>
              <a:r>
                <a:rPr lang="en-US" altLang="en-US" sz="3200" b="0" i="1" baseline="-25000">
                  <a:latin typeface="Times New Roman" panose="02020603050405020304" pitchFamily="18" charset="0"/>
                </a:rPr>
                <a:t>1</a:t>
              </a:r>
              <a:endParaRPr lang="en-US" altLang="en-US" sz="3200" b="0" i="1">
                <a:latin typeface="Times New Roman" panose="02020603050405020304" pitchFamily="18" charset="0"/>
              </a:endParaRPr>
            </a:p>
          </p:txBody>
        </p:sp>
        <p:sp>
          <p:nvSpPr>
            <p:cNvPr id="31759" name="Text Box 30">
              <a:extLst>
                <a:ext uri="{FF2B5EF4-FFF2-40B4-BE49-F238E27FC236}">
                  <a16:creationId xmlns="" xmlns:a16="http://schemas.microsoft.com/office/drawing/2014/main" id="{5CC399FE-60DD-46C4-884F-B3AEC4CF32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56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0" i="1" dirty="0">
                  <a:latin typeface="Times New Roman" panose="02020603050405020304" pitchFamily="18" charset="0"/>
                </a:rPr>
                <a:t>s</a:t>
              </a:r>
              <a:r>
                <a:rPr lang="en-US" altLang="en-US" sz="3200" b="0" i="1" baseline="-25000" dirty="0">
                  <a:latin typeface="Times New Roman" panose="02020603050405020304" pitchFamily="18" charset="0"/>
                </a:rPr>
                <a:t>1</a:t>
              </a:r>
              <a:r>
                <a:rPr lang="en-US" altLang="en-US" sz="3200" b="0" i="1" dirty="0">
                  <a:latin typeface="Times New Roman" panose="02020603050405020304" pitchFamily="18" charset="0"/>
                </a:rPr>
                <a:t> + s</a:t>
              </a:r>
              <a:r>
                <a:rPr lang="en-US" altLang="en-US" sz="3200" b="0" i="1" baseline="-25000" dirty="0">
                  <a:latin typeface="Times New Roman" panose="02020603050405020304" pitchFamily="18" charset="0"/>
                </a:rPr>
                <a:t>2</a:t>
              </a:r>
              <a:r>
                <a:rPr lang="en-US" altLang="en-US" sz="3200" b="0" i="1" dirty="0">
                  <a:latin typeface="Times New Roman" panose="02020603050405020304" pitchFamily="18" charset="0"/>
                </a:rPr>
                <a:t> + …+ </a:t>
              </a:r>
              <a:r>
                <a:rPr lang="en-US" altLang="en-US" sz="3200" b="0" i="1" dirty="0" err="1">
                  <a:latin typeface="Times New Roman" panose="02020603050405020304" pitchFamily="18" charset="0"/>
                </a:rPr>
                <a:t>s</a:t>
              </a:r>
              <a:r>
                <a:rPr lang="en-US" altLang="en-US" sz="3200" b="0" i="1" baseline="-25000" dirty="0" err="1">
                  <a:latin typeface="Times New Roman" panose="02020603050405020304" pitchFamily="18" charset="0"/>
                </a:rPr>
                <a:t>n</a:t>
              </a:r>
              <a:endParaRPr lang="en-US" altLang="en-US" sz="3200" b="0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31760" name="Line 31">
              <a:extLst>
                <a:ext uri="{FF2B5EF4-FFF2-40B4-BE49-F238E27FC236}">
                  <a16:creationId xmlns="" xmlns:a16="http://schemas.microsoft.com/office/drawing/2014/main" id="{92A13EC5-6AF1-4C07-898F-A128AC1F6F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59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Text Box 32">
              <a:extLst>
                <a:ext uri="{FF2B5EF4-FFF2-40B4-BE49-F238E27FC236}">
                  <a16:creationId xmlns="" xmlns:a16="http://schemas.microsoft.com/office/drawing/2014/main" id="{97904879-473B-47E2-BFA1-7A697A392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4" y="2540"/>
              <a:ext cx="225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b="0" i="1">
                  <a:latin typeface="Times New Roman" panose="02020603050405020304" pitchFamily="18" charset="0"/>
                </a:rPr>
                <a:t>t</a:t>
              </a:r>
              <a:r>
                <a:rPr lang="en-US" altLang="en-US" sz="3600" b="0" i="1" baseline="-25000">
                  <a:latin typeface="Times New Roman" panose="02020603050405020304" pitchFamily="18" charset="0"/>
                </a:rPr>
                <a:t>1</a:t>
              </a:r>
              <a:r>
                <a:rPr lang="en-US" altLang="en-US" sz="3600" b="0" i="1">
                  <a:latin typeface="Times New Roman" panose="02020603050405020304" pitchFamily="18" charset="0"/>
                </a:rPr>
                <a:t> + t</a:t>
              </a:r>
              <a:r>
                <a:rPr lang="en-US" altLang="en-US" sz="3600" b="0" i="1" baseline="-25000">
                  <a:latin typeface="Times New Roman" panose="02020603050405020304" pitchFamily="18" charset="0"/>
                </a:rPr>
                <a:t>2</a:t>
              </a:r>
              <a:r>
                <a:rPr lang="en-US" altLang="en-US" sz="3600" b="0" i="1">
                  <a:latin typeface="Times New Roman" panose="02020603050405020304" pitchFamily="18" charset="0"/>
                </a:rPr>
                <a:t> +…+ t</a:t>
              </a:r>
              <a:r>
                <a:rPr lang="en-US" altLang="en-US" sz="3600" b="0" i="1" baseline="-25000">
                  <a:latin typeface="Times New Roman" panose="02020603050405020304" pitchFamily="18" charset="0"/>
                </a:rPr>
                <a:t>n</a:t>
              </a:r>
              <a:endParaRPr lang="en-US" altLang="en-US" sz="3600" b="0" i="1">
                <a:latin typeface="Times New Roman" panose="02020603050405020304" pitchFamily="18" charset="0"/>
              </a:endParaRPr>
            </a:p>
          </p:txBody>
        </p:sp>
      </p:grpSp>
      <p:sp>
        <p:nvSpPr>
          <p:cNvPr id="22" name="Text Box 9">
            <a:extLst>
              <a:ext uri="{FF2B5EF4-FFF2-40B4-BE49-F238E27FC236}">
                <a16:creationId xmlns="" xmlns:a16="http://schemas.microsoft.com/office/drawing/2014/main" id="{893BEDA6-8B39-44B6-BDB8-06574F622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697" y="476250"/>
            <a:ext cx="69730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altLang="en-US" sz="36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3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3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3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3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3600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6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6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3" name="Group 49">
            <a:extLst>
              <a:ext uri="{FF2B5EF4-FFF2-40B4-BE49-F238E27FC236}">
                <a16:creationId xmlns="" xmlns:a16="http://schemas.microsoft.com/office/drawing/2014/main" id="{226961DC-3201-46CA-BD8C-6FF5C18E8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460270"/>
              </p:ext>
            </p:extLst>
          </p:nvPr>
        </p:nvGraphicFramePr>
        <p:xfrm>
          <a:off x="152400" y="1752600"/>
          <a:ext cx="8909049" cy="2216151"/>
        </p:xfrm>
        <a:graphic>
          <a:graphicData uri="http://schemas.openxmlformats.org/drawingml/2006/table">
            <a:tbl>
              <a:tblPr/>
              <a:tblGrid>
                <a:gridCol w="2819902">
                  <a:extLst>
                    <a:ext uri="{9D8B030D-6E8A-4147-A177-3AD203B41FA5}">
                      <a16:colId xmlns="" xmlns:a16="http://schemas.microsoft.com/office/drawing/2014/main" val="1368312078"/>
                    </a:ext>
                  </a:extLst>
                </a:gridCol>
                <a:gridCol w="1148614">
                  <a:extLst>
                    <a:ext uri="{9D8B030D-6E8A-4147-A177-3AD203B41FA5}">
                      <a16:colId xmlns="" xmlns:a16="http://schemas.microsoft.com/office/drawing/2014/main" val="2961522132"/>
                    </a:ext>
                  </a:extLst>
                </a:gridCol>
                <a:gridCol w="1253568">
                  <a:extLst>
                    <a:ext uri="{9D8B030D-6E8A-4147-A177-3AD203B41FA5}">
                      <a16:colId xmlns="" xmlns:a16="http://schemas.microsoft.com/office/drawing/2014/main" val="803595950"/>
                    </a:ext>
                  </a:extLst>
                </a:gridCol>
                <a:gridCol w="1253568">
                  <a:extLst>
                    <a:ext uri="{9D8B030D-6E8A-4147-A177-3AD203B41FA5}">
                      <a16:colId xmlns="" xmlns:a16="http://schemas.microsoft.com/office/drawing/2014/main" val="3572850006"/>
                    </a:ext>
                  </a:extLst>
                </a:gridCol>
                <a:gridCol w="1253568">
                  <a:extLst>
                    <a:ext uri="{9D8B030D-6E8A-4147-A177-3AD203B41FA5}">
                      <a16:colId xmlns="" xmlns:a16="http://schemas.microsoft.com/office/drawing/2014/main" val="263608493"/>
                    </a:ext>
                  </a:extLst>
                </a:gridCol>
                <a:gridCol w="1179829">
                  <a:extLst>
                    <a:ext uri="{9D8B030D-6E8A-4147-A177-3AD203B41FA5}">
                      <a16:colId xmlns="" xmlns:a16="http://schemas.microsoft.com/office/drawing/2014/main" val="145221393"/>
                    </a:ext>
                  </a:extLst>
                </a:gridCol>
              </a:tblGrid>
              <a:tr h="5699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6" marR="9145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BC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CD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47143395"/>
                  </a:ext>
                </a:extLst>
              </a:tr>
              <a:tr h="8230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dài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s(m)</a:t>
                      </a:r>
                    </a:p>
                  </a:txBody>
                  <a:tcPr marL="91456" marR="9145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0,33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0,33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8480990"/>
                  </a:ext>
                </a:extLst>
              </a:tr>
              <a:tr h="8230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chuyển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 (s)</a:t>
                      </a:r>
                    </a:p>
                  </a:txBody>
                  <a:tcPr marL="91456" marR="9145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8157065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Text Box 11">
            <a:extLst>
              <a:ext uri="{FF2B5EF4-FFF2-40B4-BE49-F238E27FC236}">
                <a16:creationId xmlns="" xmlns:a16="http://schemas.microsoft.com/office/drawing/2014/main" id="{E8C89E81-C666-4FF5-BDD1-87A10EB37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8137"/>
            <a:ext cx="8158163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C3.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D.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alt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282" name="Text Box 18">
            <a:extLst>
              <a:ext uri="{FF2B5EF4-FFF2-40B4-BE49-F238E27FC236}">
                <a16:creationId xmlns="" xmlns:a16="http://schemas.microsoft.com/office/drawing/2014/main" id="{BBD48DB9-26E1-4858-B12E-4555E6823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8077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Group 49">
            <a:extLst>
              <a:ext uri="{FF2B5EF4-FFF2-40B4-BE49-F238E27FC236}">
                <a16:creationId xmlns="" xmlns:a16="http://schemas.microsoft.com/office/drawing/2014/main" id="{226961DC-3201-46CA-BD8C-6FF5C18E8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067449"/>
              </p:ext>
            </p:extLst>
          </p:nvPr>
        </p:nvGraphicFramePr>
        <p:xfrm>
          <a:off x="158751" y="1905000"/>
          <a:ext cx="8826532" cy="3039229"/>
        </p:xfrm>
        <a:graphic>
          <a:graphicData uri="http://schemas.openxmlformats.org/drawingml/2006/table">
            <a:tbl>
              <a:tblPr/>
              <a:tblGrid>
                <a:gridCol w="2819902">
                  <a:extLst>
                    <a:ext uri="{9D8B030D-6E8A-4147-A177-3AD203B41FA5}">
                      <a16:colId xmlns="" xmlns:a16="http://schemas.microsoft.com/office/drawing/2014/main" val="1368312078"/>
                    </a:ext>
                  </a:extLst>
                </a:gridCol>
                <a:gridCol w="1148614">
                  <a:extLst>
                    <a:ext uri="{9D8B030D-6E8A-4147-A177-3AD203B41FA5}">
                      <a16:colId xmlns="" xmlns:a16="http://schemas.microsoft.com/office/drawing/2014/main" val="2961522132"/>
                    </a:ext>
                  </a:extLst>
                </a:gridCol>
                <a:gridCol w="1253568">
                  <a:extLst>
                    <a:ext uri="{9D8B030D-6E8A-4147-A177-3AD203B41FA5}">
                      <a16:colId xmlns="" xmlns:a16="http://schemas.microsoft.com/office/drawing/2014/main" val="803595950"/>
                    </a:ext>
                  </a:extLst>
                </a:gridCol>
                <a:gridCol w="1253568">
                  <a:extLst>
                    <a:ext uri="{9D8B030D-6E8A-4147-A177-3AD203B41FA5}">
                      <a16:colId xmlns="" xmlns:a16="http://schemas.microsoft.com/office/drawing/2014/main" val="3572850006"/>
                    </a:ext>
                  </a:extLst>
                </a:gridCol>
                <a:gridCol w="1253568">
                  <a:extLst>
                    <a:ext uri="{9D8B030D-6E8A-4147-A177-3AD203B41FA5}">
                      <a16:colId xmlns="" xmlns:a16="http://schemas.microsoft.com/office/drawing/2014/main" val="263608493"/>
                    </a:ext>
                  </a:extLst>
                </a:gridCol>
                <a:gridCol w="1097312">
                  <a:extLst>
                    <a:ext uri="{9D8B030D-6E8A-4147-A177-3AD203B41FA5}">
                      <a16:colId xmlns="" xmlns:a16="http://schemas.microsoft.com/office/drawing/2014/main" val="145221393"/>
                    </a:ext>
                  </a:extLst>
                </a:gridCol>
              </a:tblGrid>
              <a:tr h="5699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6" marR="9145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BC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CD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47143395"/>
                  </a:ext>
                </a:extLst>
              </a:tr>
              <a:tr h="8230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dài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s(m)</a:t>
                      </a:r>
                    </a:p>
                  </a:txBody>
                  <a:tcPr marL="91456" marR="9145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0,33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0,33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8480990"/>
                  </a:ext>
                </a:extLst>
              </a:tr>
              <a:tr h="8230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chuyển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 (s)</a:t>
                      </a:r>
                    </a:p>
                  </a:txBody>
                  <a:tcPr marL="91456" marR="9145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81570658"/>
                  </a:ext>
                </a:extLst>
              </a:tr>
              <a:tr h="823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alt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Vận</a:t>
                      </a:r>
                      <a:r>
                        <a:rPr kumimoji="0" lang="en-US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tốc</a:t>
                      </a:r>
                      <a:r>
                        <a:rPr kumimoji="0" lang="en-US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(m/s)</a:t>
                      </a:r>
                    </a:p>
                  </a:txBody>
                  <a:tcPr marL="91456" marR="9145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6" marR="9145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5">
            <a:extLst>
              <a:ext uri="{FF2B5EF4-FFF2-40B4-BE49-F238E27FC236}">
                <a16:creationId xmlns="" xmlns:a16="http://schemas.microsoft.com/office/drawing/2014/main" id="{D8982CC0-91BC-4EF5-8382-530579443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121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lvl="0" algn="ctr" eaLnBrk="1" hangingPunct="1">
              <a:buClr>
                <a:srgbClr val="009999"/>
              </a:buClr>
              <a:buSzPct val="75000"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0,017</a:t>
            </a:r>
            <a:endParaRPr lang="en-US" altLang="en-US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="" xmlns:a16="http://schemas.microsoft.com/office/drawing/2014/main" id="{D8982CC0-91BC-4EF5-8382-530579443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191000"/>
            <a:ext cx="121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lvl="0" algn="ctr" eaLnBrk="1" hangingPunct="1">
              <a:buClr>
                <a:srgbClr val="009999"/>
              </a:buClr>
              <a:buSzPct val="75000"/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0,05</a:t>
            </a:r>
            <a:endParaRPr lang="en-US" altLang="en-US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="" xmlns:a16="http://schemas.microsoft.com/office/drawing/2014/main" id="{D8982CC0-91BC-4EF5-8382-530579443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191000"/>
            <a:ext cx="121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lvl="0" algn="ctr" eaLnBrk="1" hangingPunct="1">
              <a:buClr>
                <a:srgbClr val="009999"/>
              </a:buClr>
              <a:buSzPct val="75000"/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0,08</a:t>
            </a:r>
            <a:endParaRPr lang="en-US" altLang="en-US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27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2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1" name="Text Box 23">
            <a:extLst>
              <a:ext uri="{FF2B5EF4-FFF2-40B4-BE49-F238E27FC236}">
                <a16:creationId xmlns="" xmlns:a16="http://schemas.microsoft.com/office/drawing/2014/main" id="{104050BF-7F8E-43A2-B7AE-59F8D55FE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192087"/>
            <a:ext cx="308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altLang="en-US" sz="36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3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312" name="Text Box 24">
            <a:extLst>
              <a:ext uri="{FF2B5EF4-FFF2-40B4-BE49-F238E27FC236}">
                <a16:creationId xmlns="" xmlns:a16="http://schemas.microsoft.com/office/drawing/2014/main" id="{25AB5E39-8EFC-4BCB-8E5A-6598B56FD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871537"/>
            <a:ext cx="8610600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C4.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ôtô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ôtô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50km/h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313" name="Text Box 25">
            <a:extLst>
              <a:ext uri="{FF2B5EF4-FFF2-40B4-BE49-F238E27FC236}">
                <a16:creationId xmlns="" xmlns:a16="http://schemas.microsoft.com/office/drawing/2014/main" id="{16069A9E-273B-4332-BCCA-4A31A0E70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56012"/>
            <a:ext cx="7812088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ôtô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314" name="Text Box 26">
            <a:extLst>
              <a:ext uri="{FF2B5EF4-FFF2-40B4-BE49-F238E27FC236}">
                <a16:creationId xmlns="" xmlns:a16="http://schemas.microsoft.com/office/drawing/2014/main" id="{FB3B31DD-4465-438F-AFFA-5CBA760CC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81600"/>
            <a:ext cx="797401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altLang="en-US" sz="3600" dirty="0">
                <a:solidFill>
                  <a:srgbClr val="0000FF"/>
                </a:solidFill>
              </a:rPr>
              <a:t> 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50km/h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endParaRPr lang="en-US" alt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ôtô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Text Box 23">
            <a:extLst>
              <a:ext uri="{FF2B5EF4-FFF2-40B4-BE49-F238E27FC236}">
                <a16:creationId xmlns="" xmlns:a16="http://schemas.microsoft.com/office/drawing/2014/main" id="{D67DA04A-DA1E-4A75-980F-E4EB696C1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4734" y="191869"/>
            <a:ext cx="479458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3600" dirty="0" err="1" smtClean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3600" dirty="0" smtClean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600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600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3600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2" grpId="0"/>
      <p:bldP spid="12313" grpId="0"/>
      <p:bldP spid="12314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Text Box 15">
            <a:extLst>
              <a:ext uri="{FF2B5EF4-FFF2-40B4-BE49-F238E27FC236}">
                <a16:creationId xmlns="" xmlns:a16="http://schemas.microsoft.com/office/drawing/2014/main" id="{18404075-375E-4EE6-A803-E719A630C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" y="889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C5.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dốc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120m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30s.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dốc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60m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24s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dốc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335" name="Text Box 23">
            <a:extLst>
              <a:ext uri="{FF2B5EF4-FFF2-40B4-BE49-F238E27FC236}">
                <a16:creationId xmlns="" xmlns:a16="http://schemas.microsoft.com/office/drawing/2014/main" id="{4E084BD7-8D07-4E5C-A035-632209899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703039"/>
            <a:ext cx="7651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6" name="Text Box 25">
            <a:extLst>
              <a:ext uri="{FF2B5EF4-FFF2-40B4-BE49-F238E27FC236}">
                <a16:creationId xmlns="" xmlns:a16="http://schemas.microsoft.com/office/drawing/2014/main" id="{FFF0E519-3655-4CAF-A265-01786751B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2092325"/>
            <a:ext cx="18437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z="3200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= 120m</a:t>
            </a:r>
          </a:p>
        </p:txBody>
      </p:sp>
      <p:sp>
        <p:nvSpPr>
          <p:cNvPr id="33797" name="Text Box 26">
            <a:extLst>
              <a:ext uri="{FF2B5EF4-FFF2-40B4-BE49-F238E27FC236}">
                <a16:creationId xmlns="" xmlns:a16="http://schemas.microsoft.com/office/drawing/2014/main" id="{70C4B217-A76B-4BD2-998E-D2CBA78D4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2511425"/>
            <a:ext cx="14670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= 30s</a:t>
            </a:r>
          </a:p>
        </p:txBody>
      </p:sp>
      <p:sp>
        <p:nvSpPr>
          <p:cNvPr id="33798" name="Text Box 27">
            <a:extLst>
              <a:ext uri="{FF2B5EF4-FFF2-40B4-BE49-F238E27FC236}">
                <a16:creationId xmlns="" xmlns:a16="http://schemas.microsoft.com/office/drawing/2014/main" id="{82DDC15C-4F81-47A9-B335-9E6C0B6C9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2967038"/>
            <a:ext cx="16385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z="32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= 60m</a:t>
            </a:r>
          </a:p>
        </p:txBody>
      </p:sp>
      <p:sp>
        <p:nvSpPr>
          <p:cNvPr id="33799" name="Text Box 28">
            <a:extLst>
              <a:ext uri="{FF2B5EF4-FFF2-40B4-BE49-F238E27FC236}">
                <a16:creationId xmlns="" xmlns:a16="http://schemas.microsoft.com/office/drawing/2014/main" id="{B83DF94E-FA24-4DED-8415-D1EE913B8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3386138"/>
            <a:ext cx="14670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= 24s</a:t>
            </a:r>
          </a:p>
        </p:txBody>
      </p:sp>
      <p:sp>
        <p:nvSpPr>
          <p:cNvPr id="13341" name="Text Box 29">
            <a:extLst>
              <a:ext uri="{FF2B5EF4-FFF2-40B4-BE49-F238E27FC236}">
                <a16:creationId xmlns="" xmlns:a16="http://schemas.microsoft.com/office/drawing/2014/main" id="{7E56DDBF-BFB3-48E0-9FCD-7A82260B7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4263" y="2075309"/>
            <a:ext cx="56813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dốc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352" name="Group 40">
            <a:extLst>
              <a:ext uri="{FF2B5EF4-FFF2-40B4-BE49-F238E27FC236}">
                <a16:creationId xmlns="" xmlns:a16="http://schemas.microsoft.com/office/drawing/2014/main" id="{008692FD-4BF9-45D7-AB80-2253ED98BB47}"/>
              </a:ext>
            </a:extLst>
          </p:cNvPr>
          <p:cNvGrpSpPr>
            <a:grpSpLocks/>
          </p:cNvGrpSpPr>
          <p:nvPr/>
        </p:nvGrpSpPr>
        <p:grpSpPr bwMode="auto">
          <a:xfrm>
            <a:off x="3351213" y="2514602"/>
            <a:ext cx="4125913" cy="830262"/>
            <a:chOff x="2688" y="3217"/>
            <a:chExt cx="2599" cy="523"/>
          </a:xfrm>
        </p:grpSpPr>
        <p:sp>
          <p:nvSpPr>
            <p:cNvPr id="33825" name="Text Box 31">
              <a:extLst>
                <a:ext uri="{FF2B5EF4-FFF2-40B4-BE49-F238E27FC236}">
                  <a16:creationId xmlns="" xmlns:a16="http://schemas.microsoft.com/office/drawing/2014/main" id="{6864603D-6EFB-4E43-8716-8FFFCEFA7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357"/>
              <a:ext cx="259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: v</a:t>
              </a:r>
              <a:r>
                <a:rPr lang="en-US" altLang="en-US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 =       =         = 4(m/s) </a:t>
              </a:r>
            </a:p>
          </p:txBody>
        </p:sp>
        <p:grpSp>
          <p:nvGrpSpPr>
            <p:cNvPr id="33826" name="Group 32">
              <a:extLst>
                <a:ext uri="{FF2B5EF4-FFF2-40B4-BE49-F238E27FC236}">
                  <a16:creationId xmlns="" xmlns:a16="http://schemas.microsoft.com/office/drawing/2014/main" id="{D5D34980-7C10-4042-B060-B4D2B7EC83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9" y="3217"/>
              <a:ext cx="317" cy="523"/>
              <a:chOff x="3751" y="3269"/>
              <a:chExt cx="317" cy="523"/>
            </a:xfrm>
          </p:grpSpPr>
          <p:sp>
            <p:nvSpPr>
              <p:cNvPr id="33830" name="Text Box 33">
                <a:extLst>
                  <a:ext uri="{FF2B5EF4-FFF2-40B4-BE49-F238E27FC236}">
                    <a16:creationId xmlns="" xmlns:a16="http://schemas.microsoft.com/office/drawing/2014/main" id="{3E7BC027-EAB6-496A-BB55-E87C131C3E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51" y="3269"/>
                <a:ext cx="317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S</a:t>
                </a:r>
                <a:r>
                  <a:rPr lang="en-US" altLang="en-US" baseline="-25000" dirty="0"/>
                  <a:t>1</a:t>
                </a:r>
              </a:p>
              <a:p>
                <a:pPr eaLnBrk="1" hangingPunct="1"/>
                <a:r>
                  <a:rPr lang="en-US" altLang="en-US" dirty="0"/>
                  <a:t>t</a:t>
                </a:r>
                <a:r>
                  <a:rPr lang="en-US" altLang="en-US" baseline="-25000" dirty="0"/>
                  <a:t>1</a:t>
                </a:r>
              </a:p>
            </p:txBody>
          </p:sp>
          <p:sp>
            <p:nvSpPr>
              <p:cNvPr id="33831" name="Line 34">
                <a:extLst>
                  <a:ext uri="{FF2B5EF4-FFF2-40B4-BE49-F238E27FC236}">
                    <a16:creationId xmlns="" xmlns:a16="http://schemas.microsoft.com/office/drawing/2014/main" id="{AA862C52-0E79-477D-8842-1BD7B2D681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51" y="3557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27" name="Group 39">
              <a:extLst>
                <a:ext uri="{FF2B5EF4-FFF2-40B4-BE49-F238E27FC236}">
                  <a16:creationId xmlns="" xmlns:a16="http://schemas.microsoft.com/office/drawing/2014/main" id="{009915BA-2218-4F37-8457-1858EB1B20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1" y="3217"/>
              <a:ext cx="440" cy="523"/>
              <a:chOff x="4081" y="3217"/>
              <a:chExt cx="440" cy="523"/>
            </a:xfrm>
          </p:grpSpPr>
          <p:sp>
            <p:nvSpPr>
              <p:cNvPr id="33828" name="Text Box 36">
                <a:extLst>
                  <a:ext uri="{FF2B5EF4-FFF2-40B4-BE49-F238E27FC236}">
                    <a16:creationId xmlns="" xmlns:a16="http://schemas.microsoft.com/office/drawing/2014/main" id="{B70138D7-8B4B-4E2B-B941-AF7DB8E8D9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1" y="3217"/>
                <a:ext cx="440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dirty="0"/>
                  <a:t>120</a:t>
                </a:r>
                <a:endParaRPr lang="en-US" altLang="en-US" baseline="-25000" dirty="0"/>
              </a:p>
              <a:p>
                <a:pPr algn="ctr" eaLnBrk="1" hangingPunct="1"/>
                <a:r>
                  <a:rPr lang="en-US" altLang="en-US" dirty="0"/>
                  <a:t>30</a:t>
                </a:r>
                <a:endParaRPr lang="en-US" altLang="en-US" baseline="-25000" dirty="0"/>
              </a:p>
            </p:txBody>
          </p:sp>
          <p:sp>
            <p:nvSpPr>
              <p:cNvPr id="33829" name="Line 38">
                <a:extLst>
                  <a:ext uri="{FF2B5EF4-FFF2-40B4-BE49-F238E27FC236}">
                    <a16:creationId xmlns="" xmlns:a16="http://schemas.microsoft.com/office/drawing/2014/main" id="{5B2FA9C1-3777-4F3E-8E47-8733980826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1" y="3505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53" name="Text Box 41">
            <a:extLst>
              <a:ext uri="{FF2B5EF4-FFF2-40B4-BE49-F238E27FC236}">
                <a16:creationId xmlns="" xmlns:a16="http://schemas.microsoft.com/office/drawing/2014/main" id="{C929E8B4-C90F-4097-936F-B0AC4F0E2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843" y="3472692"/>
            <a:ext cx="60244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ngang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362" name="Group 50">
            <a:extLst>
              <a:ext uri="{FF2B5EF4-FFF2-40B4-BE49-F238E27FC236}">
                <a16:creationId xmlns="" xmlns:a16="http://schemas.microsoft.com/office/drawing/2014/main" id="{6F42D44A-1CA2-4C19-99EC-7234272FCE26}"/>
              </a:ext>
            </a:extLst>
          </p:cNvPr>
          <p:cNvGrpSpPr>
            <a:grpSpLocks/>
          </p:cNvGrpSpPr>
          <p:nvPr/>
        </p:nvGrpSpPr>
        <p:grpSpPr bwMode="auto">
          <a:xfrm>
            <a:off x="2772997" y="3886200"/>
            <a:ext cx="4356100" cy="865188"/>
            <a:chOff x="2448" y="3232"/>
            <a:chExt cx="2744" cy="545"/>
          </a:xfrm>
        </p:grpSpPr>
        <p:sp>
          <p:nvSpPr>
            <p:cNvPr id="33818" name="Text Box 43">
              <a:extLst>
                <a:ext uri="{FF2B5EF4-FFF2-40B4-BE49-F238E27FC236}">
                  <a16:creationId xmlns="" xmlns:a16="http://schemas.microsoft.com/office/drawing/2014/main" id="{5E661D8D-97C1-4C34-8A3D-12BA9A3CC5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3350"/>
              <a:ext cx="274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: v</a:t>
              </a:r>
              <a:r>
                <a:rPr lang="en-US" altLang="en-US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 =       =         = 2,5(m/s) </a:t>
              </a:r>
            </a:p>
          </p:txBody>
        </p:sp>
        <p:grpSp>
          <p:nvGrpSpPr>
            <p:cNvPr id="33819" name="Group 44">
              <a:extLst>
                <a:ext uri="{FF2B5EF4-FFF2-40B4-BE49-F238E27FC236}">
                  <a16:creationId xmlns="" xmlns:a16="http://schemas.microsoft.com/office/drawing/2014/main" id="{2E54D871-467A-42F0-B3A5-123CD08653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37" y="3232"/>
              <a:ext cx="296" cy="523"/>
              <a:chOff x="3779" y="3294"/>
              <a:chExt cx="296" cy="523"/>
            </a:xfrm>
          </p:grpSpPr>
          <p:sp>
            <p:nvSpPr>
              <p:cNvPr id="33823" name="Text Box 45">
                <a:extLst>
                  <a:ext uri="{FF2B5EF4-FFF2-40B4-BE49-F238E27FC236}">
                    <a16:creationId xmlns="" xmlns:a16="http://schemas.microsoft.com/office/drawing/2014/main" id="{E08E8BD9-B892-41F2-8946-F7D0CE27C8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79" y="3294"/>
                <a:ext cx="296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s</a:t>
                </a:r>
                <a:r>
                  <a:rPr lang="en-US" altLang="en-US" baseline="-25000" dirty="0"/>
                  <a:t>2</a:t>
                </a:r>
              </a:p>
              <a:p>
                <a:pPr eaLnBrk="1" hangingPunct="1"/>
                <a:r>
                  <a:rPr lang="en-US" altLang="en-US" dirty="0"/>
                  <a:t>t</a:t>
                </a:r>
                <a:r>
                  <a:rPr lang="en-US" altLang="en-US" baseline="-25000" dirty="0"/>
                  <a:t>2</a:t>
                </a:r>
              </a:p>
            </p:txBody>
          </p:sp>
          <p:sp>
            <p:nvSpPr>
              <p:cNvPr id="33824" name="Line 46">
                <a:extLst>
                  <a:ext uri="{FF2B5EF4-FFF2-40B4-BE49-F238E27FC236}">
                    <a16:creationId xmlns="" xmlns:a16="http://schemas.microsoft.com/office/drawing/2014/main" id="{D4098F96-9497-4490-A700-6A8B1FA870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9" y="3563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20" name="Group 47">
              <a:extLst>
                <a:ext uri="{FF2B5EF4-FFF2-40B4-BE49-F238E27FC236}">
                  <a16:creationId xmlns="" xmlns:a16="http://schemas.microsoft.com/office/drawing/2014/main" id="{EA86DE38-CAAF-4BFA-BC94-886BBAACBF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27" y="3254"/>
              <a:ext cx="384" cy="523"/>
              <a:chOff x="4067" y="3264"/>
              <a:chExt cx="384" cy="523"/>
            </a:xfrm>
          </p:grpSpPr>
          <p:sp>
            <p:nvSpPr>
              <p:cNvPr id="33821" name="Text Box 48">
                <a:extLst>
                  <a:ext uri="{FF2B5EF4-FFF2-40B4-BE49-F238E27FC236}">
                    <a16:creationId xmlns="" xmlns:a16="http://schemas.microsoft.com/office/drawing/2014/main" id="{4429465B-A9B8-4860-B18C-2865D30D30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09" y="3264"/>
                <a:ext cx="332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dirty="0"/>
                  <a:t>60</a:t>
                </a:r>
                <a:endParaRPr lang="en-US" altLang="en-US" baseline="-25000" dirty="0"/>
              </a:p>
              <a:p>
                <a:pPr algn="ctr" eaLnBrk="1" hangingPunct="1"/>
                <a:r>
                  <a:rPr lang="en-US" altLang="en-US" dirty="0"/>
                  <a:t>24</a:t>
                </a:r>
                <a:endParaRPr lang="en-US" altLang="en-US" baseline="-25000" dirty="0"/>
              </a:p>
            </p:txBody>
          </p:sp>
          <p:sp>
            <p:nvSpPr>
              <p:cNvPr id="33822" name="Line 49">
                <a:extLst>
                  <a:ext uri="{FF2B5EF4-FFF2-40B4-BE49-F238E27FC236}">
                    <a16:creationId xmlns="" xmlns:a16="http://schemas.microsoft.com/office/drawing/2014/main" id="{0FCBCF91-6846-4F7F-BF2F-40AABA686E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67" y="350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63" name="Text Box 51">
            <a:extLst>
              <a:ext uri="{FF2B5EF4-FFF2-40B4-BE49-F238E27FC236}">
                <a16:creationId xmlns="" xmlns:a16="http://schemas.microsoft.com/office/drawing/2014/main" id="{0F0F3C19-614C-493F-93C8-6A89C6067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0776" y="4838726"/>
            <a:ext cx="5997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375" name="Group 63">
            <a:extLst>
              <a:ext uri="{FF2B5EF4-FFF2-40B4-BE49-F238E27FC236}">
                <a16:creationId xmlns="" xmlns:a16="http://schemas.microsoft.com/office/drawing/2014/main" id="{402291D1-DD57-4E05-9BD0-EB47CEDAD7C7}"/>
              </a:ext>
            </a:extLst>
          </p:cNvPr>
          <p:cNvGrpSpPr>
            <a:grpSpLocks/>
          </p:cNvGrpSpPr>
          <p:nvPr/>
        </p:nvGrpSpPr>
        <p:grpSpPr bwMode="auto">
          <a:xfrm>
            <a:off x="2277110" y="5466953"/>
            <a:ext cx="6051550" cy="850900"/>
            <a:chOff x="480" y="3817"/>
            <a:chExt cx="3812" cy="536"/>
          </a:xfrm>
        </p:grpSpPr>
        <p:sp>
          <p:nvSpPr>
            <p:cNvPr id="33811" name="Text Box 53">
              <a:extLst>
                <a:ext uri="{FF2B5EF4-FFF2-40B4-BE49-F238E27FC236}">
                  <a16:creationId xmlns="" xmlns:a16="http://schemas.microsoft.com/office/drawing/2014/main" id="{CDEB5198-2C50-4723-AC88-66549AD331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926"/>
              <a:ext cx="38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altLang="en-US" dirty="0" err="1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en-US" baseline="-25000" dirty="0" err="1">
                  <a:latin typeface="Times New Roman" pitchFamily="18" charset="0"/>
                  <a:cs typeface="Times New Roman" pitchFamily="18" charset="0"/>
                </a:rPr>
                <a:t>tb</a:t>
              </a:r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 =               =                    = 3,33(m/s) </a:t>
              </a:r>
            </a:p>
          </p:txBody>
        </p:sp>
        <p:grpSp>
          <p:nvGrpSpPr>
            <p:cNvPr id="33812" name="Group 62">
              <a:extLst>
                <a:ext uri="{FF2B5EF4-FFF2-40B4-BE49-F238E27FC236}">
                  <a16:creationId xmlns="" xmlns:a16="http://schemas.microsoft.com/office/drawing/2014/main" id="{DDAA1099-448C-4D82-B79E-927B6E6F5B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8" y="3830"/>
              <a:ext cx="877" cy="523"/>
              <a:chOff x="2262" y="3830"/>
              <a:chExt cx="877" cy="523"/>
            </a:xfrm>
          </p:grpSpPr>
          <p:sp>
            <p:nvSpPr>
              <p:cNvPr id="33816" name="Text Box 58">
                <a:extLst>
                  <a:ext uri="{FF2B5EF4-FFF2-40B4-BE49-F238E27FC236}">
                    <a16:creationId xmlns="" xmlns:a16="http://schemas.microsoft.com/office/drawing/2014/main" id="{DB0CB2BC-C2AB-4D2A-944A-5B7C775746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2" y="3830"/>
                <a:ext cx="877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dirty="0"/>
                  <a:t>120 + 60</a:t>
                </a:r>
                <a:endParaRPr lang="en-US" altLang="en-US" baseline="-25000" dirty="0"/>
              </a:p>
              <a:p>
                <a:pPr algn="ctr" eaLnBrk="1" hangingPunct="1"/>
                <a:r>
                  <a:rPr lang="en-US" altLang="en-US" dirty="0"/>
                  <a:t>30 + 24</a:t>
                </a:r>
                <a:endParaRPr lang="en-US" altLang="en-US" baseline="-25000" dirty="0"/>
              </a:p>
            </p:txBody>
          </p:sp>
          <p:sp>
            <p:nvSpPr>
              <p:cNvPr id="33817" name="Line 59">
                <a:extLst>
                  <a:ext uri="{FF2B5EF4-FFF2-40B4-BE49-F238E27FC236}">
                    <a16:creationId xmlns="" xmlns:a16="http://schemas.microsoft.com/office/drawing/2014/main" id="{BBE1B003-53E7-4908-B92A-DEAA4B1B3A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10" y="4071"/>
                <a:ext cx="7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13" name="Group 61">
              <a:extLst>
                <a:ext uri="{FF2B5EF4-FFF2-40B4-BE49-F238E27FC236}">
                  <a16:creationId xmlns="" xmlns:a16="http://schemas.microsoft.com/office/drawing/2014/main" id="{314358D5-BAA4-40F2-A24F-34CF1A3992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94" y="3817"/>
              <a:ext cx="662" cy="523"/>
              <a:chOff x="1481" y="3830"/>
              <a:chExt cx="662" cy="523"/>
            </a:xfrm>
          </p:grpSpPr>
          <p:sp>
            <p:nvSpPr>
              <p:cNvPr id="33814" name="Text Box 55">
                <a:extLst>
                  <a:ext uri="{FF2B5EF4-FFF2-40B4-BE49-F238E27FC236}">
                    <a16:creationId xmlns="" xmlns:a16="http://schemas.microsoft.com/office/drawing/2014/main" id="{73682CD3-6670-4D41-B2E7-D463A3800E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1" y="3830"/>
                <a:ext cx="662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dirty="0"/>
                  <a:t>s</a:t>
                </a:r>
                <a:r>
                  <a:rPr lang="en-US" altLang="en-US" baseline="-25000" dirty="0"/>
                  <a:t>1 </a:t>
                </a:r>
                <a:r>
                  <a:rPr lang="en-US" altLang="en-US" dirty="0"/>
                  <a:t>+</a:t>
                </a:r>
                <a:r>
                  <a:rPr lang="en-US" altLang="en-US" baseline="-25000" dirty="0"/>
                  <a:t> </a:t>
                </a:r>
                <a:r>
                  <a:rPr lang="en-US" altLang="en-US" dirty="0"/>
                  <a:t>s</a:t>
                </a:r>
                <a:r>
                  <a:rPr lang="en-US" altLang="en-US" baseline="-25000" dirty="0"/>
                  <a:t>2</a:t>
                </a:r>
              </a:p>
              <a:p>
                <a:pPr eaLnBrk="1" hangingPunct="1"/>
                <a:r>
                  <a:rPr lang="en-US" altLang="en-US" dirty="0"/>
                  <a:t>t</a:t>
                </a:r>
                <a:r>
                  <a:rPr lang="en-US" altLang="en-US" baseline="-25000" dirty="0"/>
                  <a:t>1</a:t>
                </a:r>
                <a:r>
                  <a:rPr lang="en-US" altLang="en-US" dirty="0"/>
                  <a:t>+ t</a:t>
                </a:r>
                <a:r>
                  <a:rPr lang="en-US" altLang="en-US" baseline="-25000" dirty="0"/>
                  <a:t>2</a:t>
                </a:r>
              </a:p>
            </p:txBody>
          </p:sp>
          <p:sp>
            <p:nvSpPr>
              <p:cNvPr id="33815" name="Line 60">
                <a:extLst>
                  <a:ext uri="{FF2B5EF4-FFF2-40B4-BE49-F238E27FC236}">
                    <a16:creationId xmlns="" xmlns:a16="http://schemas.microsoft.com/office/drawing/2014/main" id="{99188A98-F3A2-4EC9-B0AA-8E68F4F44F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9" y="4105"/>
                <a:ext cx="5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06" name="Line 66">
            <a:extLst>
              <a:ext uri="{FF2B5EF4-FFF2-40B4-BE49-F238E27FC236}">
                <a16:creationId xmlns="" xmlns:a16="http://schemas.microsoft.com/office/drawing/2014/main" id="{5DD6C7BA-0B46-4677-B92E-CCA39F0055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5688" y="2000250"/>
            <a:ext cx="0" cy="348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Text Box 28">
            <a:extLst>
              <a:ext uri="{FF2B5EF4-FFF2-40B4-BE49-F238E27FC236}">
                <a16:creationId xmlns="" xmlns:a16="http://schemas.microsoft.com/office/drawing/2014/main" id="{3D467E17-B41B-4F6F-B656-A9541AF4F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4021138"/>
            <a:ext cx="12731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altLang="en-US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= ?</a:t>
            </a:r>
          </a:p>
        </p:txBody>
      </p:sp>
      <p:sp>
        <p:nvSpPr>
          <p:cNvPr id="33808" name="Text Box 28">
            <a:extLst>
              <a:ext uri="{FF2B5EF4-FFF2-40B4-BE49-F238E27FC236}">
                <a16:creationId xmlns="" xmlns:a16="http://schemas.microsoft.com/office/drawing/2014/main" id="{F449E0AA-9629-4D8A-BD91-C8BDE1365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4440238"/>
            <a:ext cx="12731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alt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= ?</a:t>
            </a:r>
          </a:p>
        </p:txBody>
      </p:sp>
      <p:sp>
        <p:nvSpPr>
          <p:cNvPr id="33809" name="Text Box 28">
            <a:extLst>
              <a:ext uri="{FF2B5EF4-FFF2-40B4-BE49-F238E27FC236}">
                <a16:creationId xmlns="" xmlns:a16="http://schemas.microsoft.com/office/drawing/2014/main" id="{B51A60BC-D17E-4435-874B-3F37EDA72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3" y="4876800"/>
            <a:ext cx="13805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3200" baseline="-25000" dirty="0" err="1" smtClean="0">
                <a:latin typeface="Times New Roman" pitchFamily="18" charset="0"/>
                <a:cs typeface="Times New Roman" pitchFamily="18" charset="0"/>
              </a:rPr>
              <a:t>tb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= ?</a:t>
            </a:r>
          </a:p>
        </p:txBody>
      </p:sp>
      <p:sp>
        <p:nvSpPr>
          <p:cNvPr id="33810" name="Line 66">
            <a:extLst>
              <a:ext uri="{FF2B5EF4-FFF2-40B4-BE49-F238E27FC236}">
                <a16:creationId xmlns="" xmlns:a16="http://schemas.microsoft.com/office/drawing/2014/main" id="{3E109756-AC9C-495D-A16F-FF5854A414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763" y="4071938"/>
            <a:ext cx="2041525" cy="1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133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5" grpId="0"/>
      <p:bldP spid="33796" grpId="0"/>
      <p:bldP spid="33797" grpId="0"/>
      <p:bldP spid="33798" grpId="0"/>
      <p:bldP spid="33799" grpId="0"/>
      <p:bldP spid="13341" grpId="0"/>
      <p:bldP spid="13353" grpId="0"/>
      <p:bldP spid="13363" grpId="0"/>
      <p:bldP spid="33806" grpId="0" animBg="1"/>
      <p:bldP spid="33807" grpId="0"/>
      <p:bldP spid="33808" grpId="0"/>
      <p:bldP spid="33809" grpId="0"/>
      <p:bldP spid="338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>
            <a:extLst>
              <a:ext uri="{FF2B5EF4-FFF2-40B4-BE49-F238E27FC236}">
                <a16:creationId xmlns="" xmlns:a16="http://schemas.microsoft.com/office/drawing/2014/main" id="{E70CF2CB-7007-405B-B8F0-D5590C263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" y="159544"/>
            <a:ext cx="8839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C6.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5h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30km/h.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="" xmlns:a16="http://schemas.microsoft.com/office/drawing/2014/main" id="{19E5664A-C837-49B3-A892-E99B387EB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0734" y="3109525"/>
            <a:ext cx="1056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78" name="Text Box 42">
            <a:extLst>
              <a:ext uri="{FF2B5EF4-FFF2-40B4-BE49-F238E27FC236}">
                <a16:creationId xmlns="" xmlns:a16="http://schemas.microsoft.com/office/drawing/2014/main" id="{E61797BA-C1EB-4B5D-B2D4-7B51F69C3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83" y="2183371"/>
            <a:ext cx="212109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 = 5h</a:t>
            </a:r>
          </a:p>
          <a:p>
            <a:pPr eaLnBrk="1" hangingPunct="1"/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800" baseline="-25000" dirty="0" err="1">
                <a:latin typeface="Times New Roman" pitchFamily="18" charset="0"/>
                <a:cs typeface="Times New Roman" pitchFamily="18" charset="0"/>
              </a:rPr>
              <a:t>tb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= 30km/h</a:t>
            </a:r>
          </a:p>
          <a:p>
            <a:pPr eaLnBrk="1" hangingPunct="1"/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s =?km</a:t>
            </a:r>
          </a:p>
        </p:txBody>
      </p:sp>
      <p:sp>
        <p:nvSpPr>
          <p:cNvPr id="14379" name="Text Box 43">
            <a:extLst>
              <a:ext uri="{FF2B5EF4-FFF2-40B4-BE49-F238E27FC236}">
                <a16:creationId xmlns="" xmlns:a16="http://schemas.microsoft.com/office/drawing/2014/main" id="{D19379A4-5DA9-4F53-9DB4-1C96A8F26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341" y="4041350"/>
            <a:ext cx="72657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5h</a:t>
            </a:r>
          </a:p>
        </p:txBody>
      </p:sp>
      <p:grpSp>
        <p:nvGrpSpPr>
          <p:cNvPr id="14388" name="Group 52">
            <a:extLst>
              <a:ext uri="{FF2B5EF4-FFF2-40B4-BE49-F238E27FC236}">
                <a16:creationId xmlns="" xmlns:a16="http://schemas.microsoft.com/office/drawing/2014/main" id="{17EBA207-578C-4CF3-8394-A332F1EFCD49}"/>
              </a:ext>
            </a:extLst>
          </p:cNvPr>
          <p:cNvGrpSpPr>
            <a:grpSpLocks/>
          </p:cNvGrpSpPr>
          <p:nvPr/>
        </p:nvGrpSpPr>
        <p:grpSpPr bwMode="auto">
          <a:xfrm>
            <a:off x="1073149" y="4608029"/>
            <a:ext cx="6772276" cy="954088"/>
            <a:chOff x="1680" y="1316"/>
            <a:chExt cx="4266" cy="601"/>
          </a:xfrm>
        </p:grpSpPr>
        <p:sp>
          <p:nvSpPr>
            <p:cNvPr id="34826" name="Text Box 45">
              <a:extLst>
                <a:ext uri="{FF2B5EF4-FFF2-40B4-BE49-F238E27FC236}">
                  <a16:creationId xmlns="" xmlns:a16="http://schemas.microsoft.com/office/drawing/2014/main" id="{3ABBEAC6-22AD-4732-9780-2B78088323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440"/>
              <a:ext cx="426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altLang="en-US" sz="2800" dirty="0" err="1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en-US" sz="2800" baseline="-25000" dirty="0" err="1">
                  <a:latin typeface="Times New Roman" pitchFamily="18" charset="0"/>
                  <a:cs typeface="Times New Roman" pitchFamily="18" charset="0"/>
                </a:rPr>
                <a:t>tb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=      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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s = v</a:t>
              </a:r>
              <a:r>
                <a:rPr lang="en-US" altLang="en-US" sz="2800" baseline="-25000" dirty="0">
                  <a:latin typeface="Times New Roman" pitchFamily="18" charset="0"/>
                  <a:cs typeface="Times New Roman" pitchFamily="18" charset="0"/>
                </a:rPr>
                <a:t>tb</a:t>
              </a: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.t = 30.5 = 150(km) </a:t>
              </a:r>
            </a:p>
          </p:txBody>
        </p:sp>
        <p:grpSp>
          <p:nvGrpSpPr>
            <p:cNvPr id="34827" name="Group 46">
              <a:extLst>
                <a:ext uri="{FF2B5EF4-FFF2-40B4-BE49-F238E27FC236}">
                  <a16:creationId xmlns="" xmlns:a16="http://schemas.microsoft.com/office/drawing/2014/main" id="{FD2D3A07-23CF-4EBF-BA29-540DC177F3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7" y="1316"/>
              <a:ext cx="267" cy="601"/>
              <a:chOff x="3966" y="3275"/>
              <a:chExt cx="267" cy="601"/>
            </a:xfrm>
          </p:grpSpPr>
          <p:sp>
            <p:nvSpPr>
              <p:cNvPr id="34828" name="Text Box 47">
                <a:extLst>
                  <a:ext uri="{FF2B5EF4-FFF2-40B4-BE49-F238E27FC236}">
                    <a16:creationId xmlns="" xmlns:a16="http://schemas.microsoft.com/office/drawing/2014/main" id="{5B3976BB-980D-47BA-81AE-03AE607468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6" y="3275"/>
                <a:ext cx="267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/>
                  <a:t>S</a:t>
                </a:r>
                <a:endParaRPr lang="en-US" altLang="en-US" sz="2800" baseline="-25000"/>
              </a:p>
              <a:p>
                <a:pPr eaLnBrk="1" hangingPunct="1"/>
                <a:r>
                  <a:rPr lang="en-US" altLang="en-US" sz="2800"/>
                  <a:t>t</a:t>
                </a:r>
                <a:endParaRPr lang="en-US" altLang="en-US" sz="2800" baseline="-25000"/>
              </a:p>
            </p:txBody>
          </p:sp>
          <p:sp>
            <p:nvSpPr>
              <p:cNvPr id="34829" name="Line 48">
                <a:extLst>
                  <a:ext uri="{FF2B5EF4-FFF2-40B4-BE49-F238E27FC236}">
                    <a16:creationId xmlns="" xmlns:a16="http://schemas.microsoft.com/office/drawing/2014/main" id="{E9CF3DD8-E5DA-4178-B99E-E935450C8F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93" y="3567"/>
                <a:ext cx="240" cy="0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800"/>
              </a:p>
            </p:txBody>
          </p:sp>
        </p:grpSp>
      </p:grp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2E895473-19B2-403C-9B45-36F8E98F7349}"/>
              </a:ext>
            </a:extLst>
          </p:cNvPr>
          <p:cNvCxnSpPr>
            <a:cxnSpLocks/>
          </p:cNvCxnSpPr>
          <p:nvPr/>
        </p:nvCxnSpPr>
        <p:spPr bwMode="auto">
          <a:xfrm>
            <a:off x="381000" y="3539196"/>
            <a:ext cx="1942035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3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utoUpdateAnimBg="0"/>
      <p:bldP spid="14378" grpId="0"/>
      <p:bldP spid="1437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="" xmlns:a16="http://schemas.microsoft.com/office/drawing/2014/main" id="{3763703C-9810-4C40-872B-BDF9295A8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584" y="268069"/>
            <a:ext cx="224933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 NHỚ</a:t>
            </a:r>
            <a:endParaRPr lang="en-US" alt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4" name="Text Box 4">
            <a:extLst>
              <a:ext uri="{FF2B5EF4-FFF2-40B4-BE49-F238E27FC236}">
                <a16:creationId xmlns="" xmlns:a16="http://schemas.microsoft.com/office/drawing/2014/main" id="{10D1DB5C-E00D-47E0-884B-3677DD062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83" y="2667000"/>
            <a:ext cx="83121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="" xmlns:a16="http://schemas.microsoft.com/office/drawing/2014/main" id="{2D6834C1-A601-4E4D-951C-6744E0DA6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14" y="3505200"/>
            <a:ext cx="803616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="" xmlns:a16="http://schemas.microsoft.com/office/drawing/2014/main" id="{66B3A4CE-F1BE-4B54-BEF0-7F968A46E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77205"/>
            <a:ext cx="868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" name="Text Box 178">
            <a:extLst>
              <a:ext uri="{FF2B5EF4-FFF2-40B4-BE49-F238E27FC236}">
                <a16:creationId xmlns="" xmlns:a16="http://schemas.microsoft.com/office/drawing/2014/main" id="{44994BAF-430E-45C9-A8B3-FE4EF8AED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94" y="4343400"/>
            <a:ext cx="894610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29" name="Group 34">
            <a:extLst>
              <a:ext uri="{FF2B5EF4-FFF2-40B4-BE49-F238E27FC236}">
                <a16:creationId xmlns="" xmlns:a16="http://schemas.microsoft.com/office/drawing/2014/main" id="{D27FDB14-4035-4B56-BD7A-41516B272E46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876800"/>
            <a:ext cx="5943600" cy="1168400"/>
            <a:chOff x="96" y="2208"/>
            <a:chExt cx="3744" cy="736"/>
          </a:xfrm>
        </p:grpSpPr>
        <p:sp>
          <p:nvSpPr>
            <p:cNvPr id="30" name="Text Box 18">
              <a:extLst>
                <a:ext uri="{FF2B5EF4-FFF2-40B4-BE49-F238E27FC236}">
                  <a16:creationId xmlns="" xmlns:a16="http://schemas.microsoft.com/office/drawing/2014/main" id="{3A8557A4-0378-414E-BD82-3A512CD362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370"/>
              <a:ext cx="65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b="0" i="1">
                  <a:latin typeface="Times New Roman" panose="02020603050405020304" pitchFamily="18" charset="0"/>
                </a:rPr>
                <a:t>v</a:t>
              </a:r>
              <a:r>
                <a:rPr lang="en-US" altLang="en-US" sz="3600" b="0" i="1" baseline="-25000">
                  <a:latin typeface="Times New Roman" panose="02020603050405020304" pitchFamily="18" charset="0"/>
                </a:rPr>
                <a:t>tb</a:t>
              </a:r>
              <a:r>
                <a:rPr lang="en-US" altLang="en-US" sz="3600" b="0" i="1"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31" name="Text Box 19">
              <a:extLst>
                <a:ext uri="{FF2B5EF4-FFF2-40B4-BE49-F238E27FC236}">
                  <a16:creationId xmlns="" xmlns:a16="http://schemas.microsoft.com/office/drawing/2014/main" id="{FA2537BF-A7CA-4F1D-90FF-4A0080E016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208"/>
              <a:ext cx="2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0" i="1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32" name="Text Box 20">
              <a:extLst>
                <a:ext uri="{FF2B5EF4-FFF2-40B4-BE49-F238E27FC236}">
                  <a16:creationId xmlns="" xmlns:a16="http://schemas.microsoft.com/office/drawing/2014/main" id="{EE437DEA-6CA2-42A3-A509-F4E88733C2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508"/>
              <a:ext cx="1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b="0" i="1"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33" name="Line 27">
              <a:extLst>
                <a:ext uri="{FF2B5EF4-FFF2-40B4-BE49-F238E27FC236}">
                  <a16:creationId xmlns="" xmlns:a16="http://schemas.microsoft.com/office/drawing/2014/main" id="{BD4C558F-95F8-4EF0-8311-FACE015FF8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28">
              <a:extLst>
                <a:ext uri="{FF2B5EF4-FFF2-40B4-BE49-F238E27FC236}">
                  <a16:creationId xmlns="" xmlns:a16="http://schemas.microsoft.com/office/drawing/2014/main" id="{3B12C24B-1418-4253-A52E-B2BB0DCCA3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" y="2368"/>
              <a:ext cx="38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b="0" i="1" dirty="0"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35" name="Text Box 29">
              <a:extLst>
                <a:ext uri="{FF2B5EF4-FFF2-40B4-BE49-F238E27FC236}">
                  <a16:creationId xmlns="" xmlns:a16="http://schemas.microsoft.com/office/drawing/2014/main" id="{6A40A88E-DE63-4940-9105-84D003DC00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56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0" i="1">
                  <a:latin typeface="Times New Roman" panose="02020603050405020304" pitchFamily="18" charset="0"/>
                </a:rPr>
                <a:t>s</a:t>
              </a:r>
              <a:r>
                <a:rPr lang="en-US" altLang="en-US" sz="3200" b="0" i="1" baseline="-25000">
                  <a:latin typeface="Times New Roman" panose="02020603050405020304" pitchFamily="18" charset="0"/>
                </a:rPr>
                <a:t>1</a:t>
              </a:r>
              <a:endParaRPr lang="en-US" altLang="en-US" sz="3200" b="0" i="1">
                <a:latin typeface="Times New Roman" panose="02020603050405020304" pitchFamily="18" charset="0"/>
              </a:endParaRPr>
            </a:p>
          </p:txBody>
        </p:sp>
        <p:sp>
          <p:nvSpPr>
            <p:cNvPr id="36" name="Text Box 30">
              <a:extLst>
                <a:ext uri="{FF2B5EF4-FFF2-40B4-BE49-F238E27FC236}">
                  <a16:creationId xmlns="" xmlns:a16="http://schemas.microsoft.com/office/drawing/2014/main" id="{3A4A47CB-531B-4BBC-BA87-87DEEC5E0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56"/>
              <a:ext cx="25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0" i="1">
                  <a:latin typeface="Times New Roman" panose="02020603050405020304" pitchFamily="18" charset="0"/>
                </a:rPr>
                <a:t>s</a:t>
              </a:r>
              <a:r>
                <a:rPr lang="en-US" altLang="en-US" sz="3200" b="0" i="1" baseline="-25000">
                  <a:latin typeface="Times New Roman" panose="02020603050405020304" pitchFamily="18" charset="0"/>
                </a:rPr>
                <a:t>1</a:t>
              </a:r>
              <a:r>
                <a:rPr lang="en-US" altLang="en-US" sz="3200" b="0" i="1">
                  <a:latin typeface="Times New Roman" panose="02020603050405020304" pitchFamily="18" charset="0"/>
                </a:rPr>
                <a:t> + s</a:t>
              </a:r>
              <a:r>
                <a:rPr lang="en-US" altLang="en-US" sz="3200" b="0" i="1" baseline="-25000">
                  <a:latin typeface="Times New Roman" panose="02020603050405020304" pitchFamily="18" charset="0"/>
                </a:rPr>
                <a:t>2</a:t>
              </a:r>
              <a:r>
                <a:rPr lang="en-US" altLang="en-US" sz="3200" b="0" i="1">
                  <a:latin typeface="Times New Roman" panose="02020603050405020304" pitchFamily="18" charset="0"/>
                </a:rPr>
                <a:t> + …+ s</a:t>
              </a:r>
              <a:r>
                <a:rPr lang="en-US" altLang="en-US" sz="3200" b="0" i="1" baseline="-25000">
                  <a:latin typeface="Times New Roman" panose="02020603050405020304" pitchFamily="18" charset="0"/>
                </a:rPr>
                <a:t>n</a:t>
              </a:r>
              <a:endParaRPr lang="en-US" altLang="en-US" sz="3200" b="0" i="1">
                <a:latin typeface="Times New Roman" panose="02020603050405020304" pitchFamily="18" charset="0"/>
              </a:endParaRPr>
            </a:p>
          </p:txBody>
        </p:sp>
        <p:sp>
          <p:nvSpPr>
            <p:cNvPr id="37" name="Line 31">
              <a:extLst>
                <a:ext uri="{FF2B5EF4-FFF2-40B4-BE49-F238E27FC236}">
                  <a16:creationId xmlns="" xmlns:a16="http://schemas.microsoft.com/office/drawing/2014/main" id="{6D25DD0A-6C8A-47D5-BF3E-A9408F555C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59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32">
              <a:extLst>
                <a:ext uri="{FF2B5EF4-FFF2-40B4-BE49-F238E27FC236}">
                  <a16:creationId xmlns="" xmlns:a16="http://schemas.microsoft.com/office/drawing/2014/main" id="{304DE4AF-537C-43A1-B89D-F607760188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4" y="2540"/>
              <a:ext cx="225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b="0" i="1" dirty="0">
                  <a:latin typeface="Times New Roman" panose="02020603050405020304" pitchFamily="18" charset="0"/>
                </a:rPr>
                <a:t>t</a:t>
              </a:r>
              <a:r>
                <a:rPr lang="en-US" altLang="en-US" sz="3600" b="0" i="1" baseline="-25000" dirty="0">
                  <a:latin typeface="Times New Roman" panose="02020603050405020304" pitchFamily="18" charset="0"/>
                </a:rPr>
                <a:t>1</a:t>
              </a:r>
              <a:r>
                <a:rPr lang="en-US" altLang="en-US" sz="3600" b="0" i="1" dirty="0">
                  <a:latin typeface="Times New Roman" panose="02020603050405020304" pitchFamily="18" charset="0"/>
                </a:rPr>
                <a:t> + t</a:t>
              </a:r>
              <a:r>
                <a:rPr lang="en-US" altLang="en-US" sz="3600" b="0" i="1" baseline="-25000" dirty="0">
                  <a:latin typeface="Times New Roman" panose="02020603050405020304" pitchFamily="18" charset="0"/>
                </a:rPr>
                <a:t>2</a:t>
              </a:r>
              <a:r>
                <a:rPr lang="en-US" altLang="en-US" sz="3600" b="0" i="1" dirty="0">
                  <a:latin typeface="Times New Roman" panose="02020603050405020304" pitchFamily="18" charset="0"/>
                </a:rPr>
                <a:t> +…+ </a:t>
              </a:r>
              <a:r>
                <a:rPr lang="en-US" altLang="en-US" sz="3600" b="0" i="1" dirty="0" err="1">
                  <a:latin typeface="Times New Roman" panose="02020603050405020304" pitchFamily="18" charset="0"/>
                </a:rPr>
                <a:t>t</a:t>
              </a:r>
              <a:r>
                <a:rPr lang="en-US" altLang="en-US" sz="3600" b="0" i="1" baseline="-25000" dirty="0" err="1">
                  <a:latin typeface="Times New Roman" panose="02020603050405020304" pitchFamily="18" charset="0"/>
                </a:rPr>
                <a:t>n</a:t>
              </a:r>
              <a:endParaRPr lang="en-US" altLang="en-US" sz="3600" b="0" i="1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39" name="Text Box 178">
            <a:extLst>
              <a:ext uri="{FF2B5EF4-FFF2-40B4-BE49-F238E27FC236}">
                <a16:creationId xmlns="" xmlns:a16="http://schemas.microsoft.com/office/drawing/2014/main" id="{286F066A-728A-4E89-8480-5C132B43C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119" y="2219980"/>
            <a:ext cx="43936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15" grpId="0"/>
      <p:bldP spid="28" grpId="0"/>
      <p:bldP spid="3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">
            <a:extLst>
              <a:ext uri="{FF2B5EF4-FFF2-40B4-BE49-F238E27FC236}">
                <a16:creationId xmlns="" xmlns:a16="http://schemas.microsoft.com/office/drawing/2014/main" id="{37BAAEDD-5573-40C7-A53E-F8B51F472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25" y="685800"/>
            <a:ext cx="4095750" cy="1057037"/>
          </a:xfrm>
          <a:prstGeom prst="ribbon">
            <a:avLst>
              <a:gd name="adj1" fmla="val 33333"/>
              <a:gd name="adj2" fmla="val 64565"/>
            </a:avLst>
          </a:prstGeom>
          <a:solidFill>
            <a:srgbClr val="66CCFF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="" xmlns:a16="http://schemas.microsoft.com/office/drawing/2014/main" id="{4527CA80-9916-4E55-8F1C-3F8AA50A7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80825"/>
            <a:ext cx="81534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chọn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chọn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tr</a:t>
            </a:r>
            <a:r>
              <a:rPr lang="vi-VN" altLang="en-US" sz="3200" b="1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ớc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vi-VN" altLang="en-US" sz="3200" b="1" dirty="0">
                <a:latin typeface="Times New Roman" pitchFamily="18" charset="0"/>
                <a:cs typeface="Times New Roman" pitchFamily="18" charset="0"/>
              </a:rPr>
              <a:t>ài 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5855480"/>
      </p:ext>
    </p:extLst>
  </p:cSld>
  <p:clrMapOvr>
    <a:masterClrMapping/>
  </p:clrMapOvr>
  <p:transition advTm="323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="" xmlns:a16="http://schemas.microsoft.com/office/drawing/2014/main" id="{B353A81A-C2B7-46BE-A06D-596B15E75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9">
            <a:extLst>
              <a:ext uri="{FF2B5EF4-FFF2-40B4-BE49-F238E27FC236}">
                <a16:creationId xmlns="" xmlns:a16="http://schemas.microsoft.com/office/drawing/2014/main" id="{A50CBF88-1DBF-4E5E-8E7F-8B5F4D5B9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219200"/>
            <a:ext cx="6629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altLang="en-US" sz="7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4">
            <a:extLst>
              <a:ext uri="{FF2B5EF4-FFF2-40B4-BE49-F238E27FC236}">
                <a16:creationId xmlns="" xmlns:a16="http://schemas.microsoft.com/office/drawing/2014/main" id="{D70D13F1-4244-49C1-BFFE-903782B5D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905000"/>
            <a:ext cx="712946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 ĐỀ: </a:t>
            </a:r>
            <a:r>
              <a:rPr lang="en-US" altLang="en-US" sz="6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 TỐC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6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2, 3 )</a:t>
            </a:r>
          </a:p>
        </p:txBody>
      </p:sp>
    </p:spTree>
    <p:extLst>
      <p:ext uri="{BB962C8B-B14F-4D97-AF65-F5344CB8AC3E}">
        <p14:creationId xmlns:p14="http://schemas.microsoft.com/office/powerpoint/2010/main" val="543530040"/>
      </p:ext>
    </p:extLst>
  </p:cSld>
  <p:clrMapOvr>
    <a:masterClrMapping/>
  </p:clrMapOvr>
  <p:transition advTm="1195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>
            <a:extLst>
              <a:ext uri="{FF2B5EF4-FFF2-40B4-BE49-F238E27FC236}">
                <a16:creationId xmlns="" xmlns:a16="http://schemas.microsoft.com/office/drawing/2014/main" id="{6FDADFFE-C1EF-44B8-A06A-5ACF99FA2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371600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 b="0">
              <a:latin typeface="Arial" panose="020B0604020202020204" pitchFamily="34" charset="0"/>
            </a:endParaRPr>
          </a:p>
        </p:txBody>
      </p:sp>
      <p:sp>
        <p:nvSpPr>
          <p:cNvPr id="7172" name="Text Box 6">
            <a:extLst>
              <a:ext uri="{FF2B5EF4-FFF2-40B4-BE49-F238E27FC236}">
                <a16:creationId xmlns="" xmlns:a16="http://schemas.microsoft.com/office/drawing/2014/main" id="{696835D1-780D-4E70-A7E8-381FDF476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838200"/>
            <a:ext cx="8305800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 DUNG CHỦ ĐỀ</a:t>
            </a:r>
            <a:endParaRPr lang="en-US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eaLnBrk="1" hangingPunct="1">
              <a:defRPr/>
            </a:pP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220" name="AutoShape 5">
            <a:extLst>
              <a:ext uri="{FF2B5EF4-FFF2-40B4-BE49-F238E27FC236}">
                <a16:creationId xmlns="" xmlns:a16="http://schemas.microsoft.com/office/drawing/2014/main" id="{D6E43903-8195-4249-8C5F-4CC3B08561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1295400"/>
            <a:ext cx="1005205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="" xmlns:a16="http://schemas.microsoft.com/office/drawing/2014/main" id="{E4803533-C52F-42C6-B917-A86552339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3" y="6350"/>
            <a:ext cx="635158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4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4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4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en-US" altLang="en-US" sz="4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="" xmlns:a16="http://schemas.microsoft.com/office/drawing/2014/main" id="{08FB9742-FBF8-4BFC-A1CB-E611C7F51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88392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altLang="en-US" sz="3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2.1 </a:t>
            </a:r>
            <a:r>
              <a:rPr lang="en-US" altLang="en-US" sz="3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3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3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3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altLang="en-US" sz="3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altLang="en-US" sz="3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60m </a:t>
            </a:r>
            <a:r>
              <a:rPr lang="en-US" altLang="en-US" sz="3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en-US" sz="3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sz="3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altLang="en-US" sz="3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altLang="en-US" sz="3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4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endParaRPr lang="en-US" altLang="en-US" sz="3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628" name="Group 148">
            <a:extLst>
              <a:ext uri="{FF2B5EF4-FFF2-40B4-BE49-F238E27FC236}">
                <a16:creationId xmlns="" xmlns:a16="http://schemas.microsoft.com/office/drawing/2014/main" id="{34E57638-C5DF-4AA9-B9FE-7D61C8074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11851"/>
              </p:ext>
            </p:extLst>
          </p:nvPr>
        </p:nvGraphicFramePr>
        <p:xfrm>
          <a:off x="304800" y="1811338"/>
          <a:ext cx="8534400" cy="5153301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22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7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81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Cột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05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TT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chạy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 (m)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chạy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 (s)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Xếp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hạng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chạy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giây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0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Nguyễn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An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0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Trần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0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Lê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Văn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Cao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Đào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Hùng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0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Phạm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>
            <a:extLst>
              <a:ext uri="{FF2B5EF4-FFF2-40B4-BE49-F238E27FC236}">
                <a16:creationId xmlns="" xmlns:a16="http://schemas.microsoft.com/office/drawing/2014/main" id="{CA34B88C-C4BE-4658-83A3-14A12E3A0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86868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C1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4.</a:t>
            </a:r>
          </a:p>
        </p:txBody>
      </p:sp>
      <p:sp>
        <p:nvSpPr>
          <p:cNvPr id="11267" name="Text Box 6">
            <a:extLst>
              <a:ext uri="{FF2B5EF4-FFF2-40B4-BE49-F238E27FC236}">
                <a16:creationId xmlns="" xmlns:a16="http://schemas.microsoft.com/office/drawing/2014/main" id="{155D2452-17F5-4340-9459-FD122EA6B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7465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 b="0">
              <a:latin typeface="Arial" panose="020B0604020202020204" pitchFamily="34" charset="0"/>
            </a:endParaRPr>
          </a:p>
        </p:txBody>
      </p:sp>
      <p:sp>
        <p:nvSpPr>
          <p:cNvPr id="11268" name="Text Box 7">
            <a:extLst>
              <a:ext uri="{FF2B5EF4-FFF2-40B4-BE49-F238E27FC236}">
                <a16:creationId xmlns="" xmlns:a16="http://schemas.microsoft.com/office/drawing/2014/main" id="{E9F013E0-571E-4EC5-A110-50894746E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4511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21516" name="Text Box 12">
            <a:extLst>
              <a:ext uri="{FF2B5EF4-FFF2-40B4-BE49-F238E27FC236}">
                <a16:creationId xmlns="" xmlns:a16="http://schemas.microsoft.com/office/drawing/2014/main" id="{EC75BA0B-4CE4-4411-AB00-C4A51076F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50850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solidFill>
                <a:srgbClr val="FC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1831" name="Group 327">
            <a:extLst>
              <a:ext uri="{FF2B5EF4-FFF2-40B4-BE49-F238E27FC236}">
                <a16:creationId xmlns="" xmlns:a16="http://schemas.microsoft.com/office/drawing/2014/main" id="{3AEF56F6-6D4B-49C7-8EF0-C91B49C14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185034"/>
              </p:ext>
            </p:extLst>
          </p:nvPr>
        </p:nvGraphicFramePr>
        <p:xfrm>
          <a:off x="304800" y="1841500"/>
          <a:ext cx="8534400" cy="4879977"/>
        </p:xfrm>
        <a:graphic>
          <a:graphicData uri="http://schemas.openxmlformats.org/drawingml/2006/table">
            <a:tbl>
              <a:tblPr/>
              <a:tblGrid>
                <a:gridCol w="6492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23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399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35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763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4308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Cột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1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chạy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 (m)</a:t>
                      </a: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chạy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 (s)</a:t>
                      </a: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Xếp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hạng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chạy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giây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02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Nguyễn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An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02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Trần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02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Lê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Văn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Cao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3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Đào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Hùng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02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Phạm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749" name="Text Box 245">
            <a:extLst>
              <a:ext uri="{FF2B5EF4-FFF2-40B4-BE49-F238E27FC236}">
                <a16:creationId xmlns="" xmlns:a16="http://schemas.microsoft.com/office/drawing/2014/main" id="{2F03C964-0204-4C39-A21D-461C1EBC4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297488"/>
            <a:ext cx="533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FC0000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21750" name="Text Box 246">
            <a:extLst>
              <a:ext uri="{FF2B5EF4-FFF2-40B4-BE49-F238E27FC236}">
                <a16:creationId xmlns="" xmlns:a16="http://schemas.microsoft.com/office/drawing/2014/main" id="{DE6DC384-A2E4-4B06-98F2-53A488383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962400"/>
            <a:ext cx="533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FC0000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21751" name="Text Box 247">
            <a:extLst>
              <a:ext uri="{FF2B5EF4-FFF2-40B4-BE49-F238E27FC236}">
                <a16:creationId xmlns="" xmlns:a16="http://schemas.microsoft.com/office/drawing/2014/main" id="{80937499-96A3-40FC-9133-1A474D763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352800"/>
            <a:ext cx="533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FC0000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21752" name="Text Box 248">
            <a:extLst>
              <a:ext uri="{FF2B5EF4-FFF2-40B4-BE49-F238E27FC236}">
                <a16:creationId xmlns="" xmlns:a16="http://schemas.microsoft.com/office/drawing/2014/main" id="{E4AA918F-CB2C-488E-B015-671CC799E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059488"/>
            <a:ext cx="533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FC0000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21753" name="Text Box 249">
            <a:extLst>
              <a:ext uri="{FF2B5EF4-FFF2-40B4-BE49-F238E27FC236}">
                <a16:creationId xmlns="" xmlns:a16="http://schemas.microsoft.com/office/drawing/2014/main" id="{64641B72-4D8D-441A-B840-58FF89C31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0"/>
            <a:ext cx="533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FC0000"/>
                </a:solidFill>
                <a:latin typeface="VNI-Times" pitchFamily="2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/>
      <p:bldP spid="21749" grpId="0"/>
      <p:bldP spid="21750" grpId="0"/>
      <p:bldP spid="21751" grpId="0"/>
      <p:bldP spid="217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="" xmlns:a16="http://schemas.microsoft.com/office/drawing/2014/main" id="{0BB1A063-C19A-46E8-B72F-26142ACB3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"/>
            <a:ext cx="84582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C2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5.</a:t>
            </a:r>
          </a:p>
        </p:txBody>
      </p:sp>
      <p:graphicFrame>
        <p:nvGraphicFramePr>
          <p:cNvPr id="36178" name="Group 338">
            <a:extLst>
              <a:ext uri="{FF2B5EF4-FFF2-40B4-BE49-F238E27FC236}">
                <a16:creationId xmlns="" xmlns:a16="http://schemas.microsoft.com/office/drawing/2014/main" id="{269CA40E-ED6C-461D-86C6-0779E8BCB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053522"/>
              </p:ext>
            </p:extLst>
          </p:nvPr>
        </p:nvGraphicFramePr>
        <p:xfrm>
          <a:off x="304800" y="1914525"/>
          <a:ext cx="8534400" cy="4846637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4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Cột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059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TT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 và tên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 sinh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Quãng đường chạy S (m)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 gian chạy t (s)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Xếp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hạng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Quãng đường chạy trong một giây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0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Nguyễn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An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0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Trần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0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Lê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Văn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Cao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0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Đào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Hùng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0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Phạm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349" name="Text Box 295">
            <a:extLst>
              <a:ext uri="{FF2B5EF4-FFF2-40B4-BE49-F238E27FC236}">
                <a16:creationId xmlns="" xmlns:a16="http://schemas.microsoft.com/office/drawing/2014/main" id="{95AF93C5-FD59-44D0-B890-E21C921DF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419725"/>
            <a:ext cx="10715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C0000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2350" name="Text Box 296">
            <a:extLst>
              <a:ext uri="{FF2B5EF4-FFF2-40B4-BE49-F238E27FC236}">
                <a16:creationId xmlns="" xmlns:a16="http://schemas.microsoft.com/office/drawing/2014/main" id="{9B42F2AA-3379-44D2-82AB-98B59D81A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200525"/>
            <a:ext cx="10715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C0000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2351" name="Text Box 297">
            <a:extLst>
              <a:ext uri="{FF2B5EF4-FFF2-40B4-BE49-F238E27FC236}">
                <a16:creationId xmlns="" xmlns:a16="http://schemas.microsoft.com/office/drawing/2014/main" id="{7AE1D15C-68AE-4836-8D49-A30BEE734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590925"/>
            <a:ext cx="10715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C0000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2352" name="Text Box 298">
            <a:extLst>
              <a:ext uri="{FF2B5EF4-FFF2-40B4-BE49-F238E27FC236}">
                <a16:creationId xmlns="" xmlns:a16="http://schemas.microsoft.com/office/drawing/2014/main" id="{0D34E058-2182-4C33-BF93-ADD65BD15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059488"/>
            <a:ext cx="83343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C0000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12353" name="Text Box 299">
            <a:extLst>
              <a:ext uri="{FF2B5EF4-FFF2-40B4-BE49-F238E27FC236}">
                <a16:creationId xmlns="" xmlns:a16="http://schemas.microsoft.com/office/drawing/2014/main" id="{8F0FED2A-A548-4154-8723-FBE96EF8E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886325"/>
            <a:ext cx="8334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C0000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36140" name="Text Box 300">
            <a:extLst>
              <a:ext uri="{FF2B5EF4-FFF2-40B4-BE49-F238E27FC236}">
                <a16:creationId xmlns="" xmlns:a16="http://schemas.microsoft.com/office/drawing/2014/main" id="{AD54829F-F812-4BAD-B998-D2E79BB66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419725"/>
            <a:ext cx="2133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FC0000"/>
                </a:solidFill>
                <a:latin typeface="VNI-Times" pitchFamily="2" charset="0"/>
              </a:rPr>
              <a:t>6,67 </a:t>
            </a:r>
          </a:p>
        </p:txBody>
      </p:sp>
      <p:sp>
        <p:nvSpPr>
          <p:cNvPr id="36141" name="Text Box 301">
            <a:extLst>
              <a:ext uri="{FF2B5EF4-FFF2-40B4-BE49-F238E27FC236}">
                <a16:creationId xmlns="" xmlns:a16="http://schemas.microsoft.com/office/drawing/2014/main" id="{AFEC03A4-5C82-4D74-8CC4-F9F47CEF0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2575" y="4141788"/>
            <a:ext cx="2438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FC0000"/>
                </a:solidFill>
                <a:latin typeface="VNI-Times" pitchFamily="2" charset="0"/>
              </a:rPr>
              <a:t>6,32 </a:t>
            </a:r>
          </a:p>
        </p:txBody>
      </p:sp>
      <p:sp>
        <p:nvSpPr>
          <p:cNvPr id="36142" name="Text Box 302">
            <a:extLst>
              <a:ext uri="{FF2B5EF4-FFF2-40B4-BE49-F238E27FC236}">
                <a16:creationId xmlns="" xmlns:a16="http://schemas.microsoft.com/office/drawing/2014/main" id="{A0ADD884-BC88-489F-AC28-FCEBCF993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482975"/>
            <a:ext cx="1828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FC0000"/>
                </a:solidFill>
                <a:latin typeface="VNI-Times" pitchFamily="2" charset="0"/>
              </a:rPr>
              <a:t>6</a:t>
            </a:r>
          </a:p>
        </p:txBody>
      </p:sp>
      <p:sp>
        <p:nvSpPr>
          <p:cNvPr id="36143" name="Text Box 303">
            <a:extLst>
              <a:ext uri="{FF2B5EF4-FFF2-40B4-BE49-F238E27FC236}">
                <a16:creationId xmlns="" xmlns:a16="http://schemas.microsoft.com/office/drawing/2014/main" id="{848A5132-299D-479E-A6D5-A4672E624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073775"/>
            <a:ext cx="2743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FC0000"/>
                </a:solidFill>
                <a:latin typeface="VNI-Times" pitchFamily="2" charset="0"/>
              </a:rPr>
              <a:t>5,71 </a:t>
            </a:r>
          </a:p>
        </p:txBody>
      </p:sp>
      <p:sp>
        <p:nvSpPr>
          <p:cNvPr id="36144" name="Text Box 304">
            <a:extLst>
              <a:ext uri="{FF2B5EF4-FFF2-40B4-BE49-F238E27FC236}">
                <a16:creationId xmlns="" xmlns:a16="http://schemas.microsoft.com/office/drawing/2014/main" id="{D3FB4CD7-63E0-4586-B023-A8DA33D6F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800600"/>
            <a:ext cx="2286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FC0000"/>
                </a:solidFill>
                <a:latin typeface="VNI-Times" pitchFamily="2" charset="0"/>
              </a:rPr>
              <a:t>5,45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6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6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6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6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6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6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6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6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0" grpId="0"/>
      <p:bldP spid="36141" grpId="0"/>
      <p:bldP spid="36142" grpId="0"/>
      <p:bldP spid="36143" grpId="0"/>
      <p:bldP spid="361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A5A2F683-EC33-4A4C-8793-52C5362AD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/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E56E40F0-BE5E-4691-9EA0-B33423F86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49156" name="Rectangle 4">
            <a:extLst>
              <a:ext uri="{FF2B5EF4-FFF2-40B4-BE49-F238E27FC236}">
                <a16:creationId xmlns="" xmlns:a16="http://schemas.microsoft.com/office/drawing/2014/main" id="{DCF3DBB2-71D4-478E-8229-9FC7CF0DA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00200"/>
            <a:ext cx="6705600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sz="6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6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6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6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6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altLang="en-US" sz="6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6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6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6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>
            <a:extLst>
              <a:ext uri="{FF2B5EF4-FFF2-40B4-BE49-F238E27FC236}">
                <a16:creationId xmlns="" xmlns:a16="http://schemas.microsoft.com/office/drawing/2014/main" id="{87998873-797A-436B-A2AB-E37E30C9A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5524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C3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chổ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…………,...……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…………………………………..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…………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="" xmlns:a16="http://schemas.microsoft.com/office/drawing/2014/main" id="{D8982CC0-91BC-4EF5-8382-530579443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200400"/>
            <a:ext cx="1752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 err="1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endParaRPr lang="en-US" altLang="en-US" sz="4000" dirty="0">
              <a:solidFill>
                <a:srgbClr val="F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Text Box 6">
            <a:extLst>
              <a:ext uri="{FF2B5EF4-FFF2-40B4-BE49-F238E27FC236}">
                <a16:creationId xmlns="" xmlns:a16="http://schemas.microsoft.com/office/drawing/2014/main" id="{60259E98-6717-4775-8886-330C18238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6002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>
              <a:latin typeface="Arial" panose="020B0604020202020204" pitchFamily="34" charset="0"/>
            </a:endParaRPr>
          </a:p>
        </p:txBody>
      </p:sp>
      <p:sp>
        <p:nvSpPr>
          <p:cNvPr id="25607" name="Text Box 7">
            <a:extLst>
              <a:ext uri="{FF2B5EF4-FFF2-40B4-BE49-F238E27FC236}">
                <a16:creationId xmlns="" xmlns:a16="http://schemas.microsoft.com/office/drawing/2014/main" id="{2F7B9160-41C8-4095-BE05-C0FB1C434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850" y="3200400"/>
            <a:ext cx="19367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 err="1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endParaRPr lang="en-US" altLang="en-US" sz="4000" dirty="0">
              <a:solidFill>
                <a:srgbClr val="F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8" name="Text Box 8">
            <a:extLst>
              <a:ext uri="{FF2B5EF4-FFF2-40B4-BE49-F238E27FC236}">
                <a16:creationId xmlns="" xmlns:a16="http://schemas.microsoft.com/office/drawing/2014/main" id="{6AD0810B-410F-4F54-BB17-F6F246ED6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397375"/>
            <a:ext cx="7391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 err="1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4000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sz="4000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altLang="en-US" sz="4000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4000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4000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altLang="en-US" sz="4000" dirty="0">
              <a:solidFill>
                <a:srgbClr val="F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9" name="Text Box 9">
            <a:extLst>
              <a:ext uri="{FF2B5EF4-FFF2-40B4-BE49-F238E27FC236}">
                <a16:creationId xmlns="" xmlns:a16="http://schemas.microsoft.com/office/drawing/2014/main" id="{A51DDB15-A9E4-42ED-B0E6-7FB5C459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06975"/>
            <a:ext cx="19367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 err="1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en-US" sz="4000" dirty="0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rgbClr val="FC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endParaRPr lang="en-US" altLang="en-US" sz="4000" dirty="0">
              <a:solidFill>
                <a:srgbClr val="F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7" grpId="0"/>
      <p:bldP spid="25608" grpId="0"/>
      <p:bldP spid="2560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1639</Words>
  <Application>Microsoft Office PowerPoint</Application>
  <PresentationFormat>On-screen Show (4:3)</PresentationFormat>
  <Paragraphs>330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NTNTSM</dc:creator>
  <cp:lastModifiedBy>Windows User</cp:lastModifiedBy>
  <cp:revision>284</cp:revision>
  <dcterms:created xsi:type="dcterms:W3CDTF">2004-09-28T11:03:58Z</dcterms:created>
  <dcterms:modified xsi:type="dcterms:W3CDTF">2020-09-17T03:11:54Z</dcterms:modified>
</cp:coreProperties>
</file>